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146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456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0174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1323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8443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828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155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8993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765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43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9192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5AB9F-3D53-404E-8612-8C3F3D19BB28}" type="datetimeFigureOut">
              <a:rPr lang="pt-PT" smtClean="0"/>
              <a:t>01/04/2025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A3543-7A2E-46F1-AC55-AFD1A17E552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76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31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935257"/>
              </p:ext>
            </p:extLst>
          </p:nvPr>
        </p:nvGraphicFramePr>
        <p:xfrm>
          <a:off x="627017" y="719070"/>
          <a:ext cx="10998926" cy="528313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24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1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551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59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68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39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Canto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(1) </a:t>
                      </a:r>
                      <a:r>
                        <a:rPr lang="pt-PT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Ato de cantar.</a:t>
                      </a:r>
                      <a:endParaRPr lang="pt-PT" sz="105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Série de sons melodiosos emitidos pela voz humana ou por certas aves.</a:t>
                      </a:r>
                      <a:endParaRPr lang="pt-PT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pt-PT" sz="1000" b="0" i="0" baseline="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b="0" i="0" baseline="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Ângulo formado pela reunião de duas paredes ou quaisquer outras superfícies. =</a:t>
                      </a:r>
                      <a:r>
                        <a:rPr lang="pt-PT" sz="105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 ARESTA, ESQUINA, QUINA</a:t>
                      </a:r>
                      <a:endParaRPr lang="pt-PT" sz="1000" b="0" i="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Ex: 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Quando eu canto fico feliz.</a:t>
                      </a: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0 canto da cigarra é bonito.</a:t>
                      </a: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</a:t>
                      </a:r>
                      <a:r>
                        <a:rPr lang="pt-PT" sz="1000" i="1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quero ficar quieto no meu canto</a:t>
                      </a: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  <a:ea typeface="Times New Roman" panose="02020603050405020304" pitchFamily="18" charset="0"/>
                        </a:rPr>
                        <a:t>.</a:t>
                      </a: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Deduzir significados de palavras e/ou expressões que não correspondam ao sentido literal.</a:t>
                      </a: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Ex: Exercitação de construções frásicas e textuais em que seja possível expandir, ampliar, associar elementos;</a:t>
                      </a: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pt-PT" sz="1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Experimentar sons vocais (voz falada, voz cantada) de forma a conhecer as potencialidades da voz como instrumento musical.</a:t>
                      </a: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Ex: Promover estratégias que envolvam: - a organização de atividades artístico-musicais onde se possam revelar conhecimentos, capacidades e atitudes;</a:t>
                      </a:r>
                      <a:endParaRPr lang="pt-P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0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47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28775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627017" y="5990669"/>
            <a:ext cx="10998926" cy="454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mbria"/>
                <a:cs typeface="Calibri" panose="020F0502020204030204" pitchFamily="34" charset="0"/>
              </a:rPr>
              <a:t>Fontes : </a:t>
            </a: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Dicionário Priberam da Língua Portuguesa [em linha], 2008-2025, </a:t>
            </a:r>
            <a:r>
              <a:rPr lang="pt-PT" sz="11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https://dicionario.priberam.org/estilo; </a:t>
            </a:r>
            <a:r>
              <a:rPr lang="pt-PT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APRENDIZAGENS ESSENCIAIS | ARTICULAÇÃO COM O PERFIL DOS ALUNOS JULHO DE 2018 Revisão em 05/01/2023</a:t>
            </a:r>
          </a:p>
        </p:txBody>
      </p:sp>
    </p:spTree>
    <p:extLst>
      <p:ext uri="{BB962C8B-B14F-4D97-AF65-F5344CB8AC3E}">
        <p14:creationId xmlns:p14="http://schemas.microsoft.com/office/powerpoint/2010/main" val="3914499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218</Words>
  <Application>Microsoft Office PowerPoint</Application>
  <PresentationFormat>Ecrã Panorâmico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Helvetica</vt:lpstr>
      <vt:lpstr>Tema do Office</vt:lpstr>
      <vt:lpstr>Léxico em contexto: um glossário interdisciplinar com Português e Música</vt:lpstr>
    </vt:vector>
  </TitlesOfParts>
  <Company>CMC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Léxico em contexto: um glossário interdisciplinar com Português e Música</dc:title>
  <dc:creator>CESM</dc:creator>
  <cp:lastModifiedBy>Teresa Ferreira</cp:lastModifiedBy>
  <cp:revision>8</cp:revision>
  <cp:lastPrinted>2025-03-31T10:24:21Z</cp:lastPrinted>
  <dcterms:created xsi:type="dcterms:W3CDTF">2025-03-31T10:22:12Z</dcterms:created>
  <dcterms:modified xsi:type="dcterms:W3CDTF">2025-04-01T17:43:14Z</dcterms:modified>
</cp:coreProperties>
</file>