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491" r:id="rId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>
      <p:ext uri="{19B8F6BF-5375-455C-9EA6-DF929625EA0E}">
        <p15:presenceInfo xmlns:p15="http://schemas.microsoft.com/office/powerpoint/2012/main" userId="059ed02ba9f591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082CD-B30F-46FE-A180-912DD63B64D2}" v="12" dt="2025-04-05T06:16:41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 varScale="1">
        <p:scale>
          <a:sx n="70" d="100"/>
          <a:sy n="70" d="100"/>
        </p:scale>
        <p:origin x="1699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70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Carvalho" userId="8d889036f6f7d8cc" providerId="LiveId" clId="{ED3082CD-B30F-46FE-A180-912DD63B64D2}"/>
    <pc:docChg chg="modSld">
      <pc:chgData name="Cristina Carvalho" userId="8d889036f6f7d8cc" providerId="LiveId" clId="{ED3082CD-B30F-46FE-A180-912DD63B64D2}" dt="2025-04-05T06:16:44.957" v="120" actId="6549"/>
      <pc:docMkLst>
        <pc:docMk/>
      </pc:docMkLst>
      <pc:sldChg chg="modSp mod">
        <pc:chgData name="Cristina Carvalho" userId="8d889036f6f7d8cc" providerId="LiveId" clId="{ED3082CD-B30F-46FE-A180-912DD63B64D2}" dt="2025-04-05T06:16:44.957" v="120" actId="6549"/>
        <pc:sldMkLst>
          <pc:docMk/>
          <pc:sldMk cId="3562983683" sldId="491"/>
        </pc:sldMkLst>
        <pc:graphicFrameChg chg="mod modGraphic">
          <ac:chgData name="Cristina Carvalho" userId="8d889036f6f7d8cc" providerId="LiveId" clId="{ED3082CD-B30F-46FE-A180-912DD63B64D2}" dt="2025-04-05T06:16:44.957" v="120" actId="6549"/>
          <ac:graphicFrameMkLst>
            <pc:docMk/>
            <pc:sldMk cId="3562983683" sldId="491"/>
            <ac:graphicFrameMk id="7" creationId="{493352A0-47E4-4878-8381-1346690D4BD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05/04/2025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março - 2025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05/04/2025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search?q=aprendizagens+essenciais+em+portugues+e+musica&amp;form=ANNTH1&amp;refig=7b3b9aa8c60f4267b9573c92cd876a13&amp;pc=LCTS&amp;ntref=1" TargetMode="External"/><Relationship Id="rId2" Type="http://schemas.openxmlformats.org/officeDocument/2006/relationships/hyperlink" Target="https://dge.mec.pt/aprendizagens-essenciais-ensino-basi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24154"/>
              </p:ext>
            </p:extLst>
          </p:nvPr>
        </p:nvGraphicFramePr>
        <p:xfrm>
          <a:off x="235524" y="1271341"/>
          <a:ext cx="8672946" cy="57706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3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SIMPLICIDADE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/>
                        <a:t>O conceito de </a:t>
                      </a:r>
                      <a:r>
                        <a:rPr lang="pt-PT" sz="1000" b="1" dirty="0"/>
                        <a:t>linguagem corrente</a:t>
                      </a:r>
                      <a:r>
                        <a:rPr lang="pt-PT" sz="1000" dirty="0"/>
                        <a:t> refere-se ao uso cotidiano e espontâneo da língua em situações informais de comunicação.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/>
                        <a:t>A </a:t>
                      </a:r>
                      <a:r>
                        <a:rPr lang="pt-PT" sz="1000" b="1" dirty="0"/>
                        <a:t>simplicidade na linguagem corrente e na música</a:t>
                      </a:r>
                      <a:r>
                        <a:rPr lang="pt-PT" sz="1000" dirty="0"/>
                        <a:t> refere-se ao uso de uma linguagem acessível, direta e próxima do modo como as pessoas falam no dia a dia.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/>
                        <a:t>Na música, especialmente em gêneros populares, essa simplicidade ajuda a criar uma conexão emocional e imediata com o público, tornando a mensagem mais compreensível e fácil de se identificar.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000" b="1" dirty="0"/>
                        <a:t>Vocabulário acessível</a:t>
                      </a:r>
                      <a:r>
                        <a:rPr lang="pt-PT" sz="1000" dirty="0"/>
                        <a:t>: Uso de palavras comuns e fáceis de entender.</a:t>
                      </a:r>
                    </a:p>
                    <a:p>
                      <a:pPr algn="just"/>
                      <a:r>
                        <a:rPr lang="pt-PT" sz="1000" b="1" dirty="0"/>
                        <a:t>Frases curtas e diretas</a:t>
                      </a:r>
                      <a:r>
                        <a:rPr lang="pt-PT" sz="1000" dirty="0"/>
                        <a:t>: Estruturas simples que facilitam a compreensão.</a:t>
                      </a:r>
                    </a:p>
                    <a:p>
                      <a:pPr algn="just"/>
                      <a:r>
                        <a:rPr lang="pt-PT" sz="1000" b="1" dirty="0"/>
                        <a:t>Repetição</a:t>
                      </a:r>
                      <a:r>
                        <a:rPr lang="pt-PT" sz="1000" dirty="0"/>
                        <a:t>: Refrões repetidos reforçam a mensagem e tornam a música mais memorável.</a:t>
                      </a:r>
                    </a:p>
                    <a:p>
                      <a:pPr algn="just"/>
                      <a:r>
                        <a:rPr lang="pt-PT" sz="1000" b="1" dirty="0"/>
                        <a:t>Expressividade emocional</a:t>
                      </a:r>
                      <a:r>
                        <a:rPr lang="pt-PT" sz="1000" dirty="0"/>
                        <a:t>: Linguagem simples que traduz sentimentos de forma clara e autêntica.</a:t>
                      </a:r>
                    </a:p>
                    <a:p>
                      <a:pPr algn="just"/>
                      <a:r>
                        <a:rPr lang="pt-PT" sz="1000" b="1" dirty="0"/>
                        <a:t>Uso de gírias e expressões populares</a:t>
                      </a:r>
                      <a:r>
                        <a:rPr lang="pt-PT" sz="1000" dirty="0"/>
                        <a:t>: Aproxima a música do modo como as pessoas falam no cotidiano.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/>
                        <a:t>A simplicidade na construção direta e emocional, com frases curtas e fáceis de entender, permite que a música toque as pessoas de forma íntima e verdadeira.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1" dirty="0"/>
                        <a:t>Simplicidade</a:t>
                      </a:r>
                      <a:r>
                        <a:rPr lang="pt-PT" sz="1000" dirty="0"/>
                        <a:t>: Frases mais curtas e diretas, com vocabulário acessível.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/>
                        <a:t>A simplicidade na linguagem musical não diminui seu valor artístico; pelo contrário, ela amplia a comunicação, tornando as canções mais populares e identificáveis.</a:t>
                      </a: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7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dirty="0"/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hlinkClick r:id="rId2"/>
                        </a:rPr>
                        <a:t>Aprendizagens Essenciais - Ensino Básico | Direção-Geral da Educação</a:t>
                      </a:r>
                      <a:endParaRPr lang="pt-PT" sz="1000" dirty="0"/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>
                          <a:hlinkClick r:id="rId3"/>
                        </a:rPr>
                        <a:t>aprendizagens essenciais em </a:t>
                      </a:r>
                      <a:r>
                        <a:rPr lang="pt-PT" sz="1000" dirty="0" err="1">
                          <a:hlinkClick r:id="rId3"/>
                        </a:rPr>
                        <a:t>portugues</a:t>
                      </a:r>
                      <a:r>
                        <a:rPr lang="pt-PT" sz="1000" dirty="0">
                          <a:hlinkClick r:id="rId3"/>
                        </a:rPr>
                        <a:t> e musica – Procurar</a:t>
                      </a:r>
                      <a:endParaRPr lang="pt-PT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9836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262</Words>
  <Application>Microsoft Office PowerPoint</Application>
  <PresentationFormat>Apresentação no Ecrã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Philosopher</vt:lpstr>
      <vt:lpstr>Blank</vt:lpstr>
      <vt:lpstr>Léxico em contexto: um glossário interdisciplinar com Português e Música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Cristina Carvalho</cp:lastModifiedBy>
  <cp:revision>44</cp:revision>
  <dcterms:created xsi:type="dcterms:W3CDTF">2021-01-19T17:09:20Z</dcterms:created>
  <dcterms:modified xsi:type="dcterms:W3CDTF">2025-04-05T06:16:50Z</dcterms:modified>
</cp:coreProperties>
</file>