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146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456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174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323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443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828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155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899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765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438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19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AB9F-3D53-404E-8612-8C3F3D19BB28}" type="datetimeFigureOut">
              <a:rPr lang="pt-PT" smtClean="0"/>
              <a:t>09/04/2025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760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731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62535"/>
              </p:ext>
            </p:extLst>
          </p:nvPr>
        </p:nvGraphicFramePr>
        <p:xfrm>
          <a:off x="627017" y="719070"/>
          <a:ext cx="10998926" cy="524490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24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1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51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59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68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39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Estilo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(1) Maneira de dizer, escrever, pintar, esculpir..</a:t>
                      </a:r>
                      <a:endParaRPr lang="pt-PT" sz="100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(2) Natureza, espécie, modo, maneira..</a:t>
                      </a:r>
                      <a:endParaRPr lang="pt-PT" sz="100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(3)Uso, costume..</a:t>
                      </a:r>
                      <a:endParaRPr lang="pt-PT" sz="100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Ex: 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(1)O estilo musical utilizado na escolha é mais erudito.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(2) O estilo do voo da andorinha é diferente do da águia.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(3) O estilo da Maria é sempre o mesmo.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Inferir o tema e resumir as ideias centrais de textos associados a diferentes finalidades (lúdicas, estéticas, informativas).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pt-PT" sz="1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Ex: Promover estratégias que envolvam: consciencialização da existência de diferentes modos de organizar um texto, tendo em conta finalidades como narrar, descrever, informar </a:t>
                      </a:r>
                      <a:r>
                        <a:rPr lang="pt-PT" sz="100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Comparar características rítmicas, melódicas, harmónicas, dinâmicas, formais tímbricas e de textura em repertório de referência, de épocas, estilos e géneros diversificados.</a:t>
                      </a:r>
                      <a:b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</a:br>
                      <a:endParaRPr lang="pt-PT" sz="1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EX: Promover estratégias que envolvam por parte do aluno: - a seleção e organização de diversas fontes sonoras de acordo com a sua intenção expressiva. </a:t>
                      </a:r>
                      <a:endParaRPr lang="pt-PT" sz="1000" i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0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47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28775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627017" y="5990669"/>
            <a:ext cx="10998926" cy="26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/>
                <a:cs typeface="Calibri" panose="020F0502020204030204" pitchFamily="34" charset="0"/>
              </a:rPr>
              <a:t>Fontes : </a:t>
            </a: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Dicionário Priberam da Língua Portuguesa [em linha], 2008-2025, </a:t>
            </a:r>
            <a:r>
              <a:rPr lang="pt-PT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https://dicionario.priberam.org/estilo.</a:t>
            </a:r>
            <a:endParaRPr lang="pt-PT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99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228</Words>
  <Application>Microsoft Office PowerPoint</Application>
  <PresentationFormat>Ecrã Panorâmico</PresentationFormat>
  <Paragraphs>24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do Office</vt:lpstr>
      <vt:lpstr>Léxico em contexto: um glossário interdisciplinar com Português e Música</vt:lpstr>
    </vt:vector>
  </TitlesOfParts>
  <Company>CMC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Léxico em contexto: um glossário interdisciplinar com Português e Música</dc:title>
  <dc:creator>CESM</dc:creator>
  <cp:lastModifiedBy>Maria Carreiro</cp:lastModifiedBy>
  <cp:revision>8</cp:revision>
  <cp:lastPrinted>2025-03-31T10:24:21Z</cp:lastPrinted>
  <dcterms:created xsi:type="dcterms:W3CDTF">2025-03-31T10:22:12Z</dcterms:created>
  <dcterms:modified xsi:type="dcterms:W3CDTF">2025-04-09T21:27:09Z</dcterms:modified>
</cp:coreProperties>
</file>