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5" r:id="rId10"/>
    <p:sldId id="267" r:id="rId11"/>
    <p:sldId id="268" r:id="rId12"/>
    <p:sldId id="270" r:id="rId13"/>
    <p:sldId id="271" r:id="rId1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2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F82C86-2CEC-454F-9CA9-A86D5B050629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8F2046-68A3-45F6-A043-210429F884F7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o sentido da frase mudou, pressupõe-se que o sujeito vive satisfeito, caso contrário mudaria de vida.</a:t>
          </a:r>
          <a:endParaRPr lang="en-US" dirty="0"/>
        </a:p>
      </dgm:t>
    </dgm:pt>
    <dgm:pt modelId="{A7E8B4D1-6E04-4975-A66A-24840BFD840C}" type="parTrans" cxnId="{6DC3FDC5-8791-4448-B185-C726912787AC}">
      <dgm:prSet/>
      <dgm:spPr/>
      <dgm:t>
        <a:bodyPr/>
        <a:lstStyle/>
        <a:p>
          <a:endParaRPr lang="en-US"/>
        </a:p>
      </dgm:t>
    </dgm:pt>
    <dgm:pt modelId="{12EC4A83-8D6C-4EDC-9439-22ED0E42CF40}" type="sibTrans" cxnId="{6DC3FDC5-8791-4448-B185-C726912787A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FE1FF8F-5415-452E-A189-09749E2DC163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 o sentido da frase manteve-se, pressupõe-se que o sujeito é aconselhado a mudar de vida, se não estiver satisfeito.</a:t>
          </a:r>
          <a:endParaRPr lang="en-US" dirty="0"/>
        </a:p>
      </dgm:t>
    </dgm:pt>
    <dgm:pt modelId="{0D0F8194-6E40-467A-ABA0-C00BE53D72F9}" type="parTrans" cxnId="{31C7DABB-83A9-42DE-BA1C-4110E0404410}">
      <dgm:prSet/>
      <dgm:spPr/>
      <dgm:t>
        <a:bodyPr/>
        <a:lstStyle/>
        <a:p>
          <a:endParaRPr lang="en-US"/>
        </a:p>
      </dgm:t>
    </dgm:pt>
    <dgm:pt modelId="{42239DF0-31CE-4000-BFBA-D253A4EBEAE5}" type="sibTrans" cxnId="{31C7DABB-83A9-42DE-BA1C-4110E0404410}">
      <dgm:prSet/>
      <dgm:spPr/>
      <dgm:t>
        <a:bodyPr/>
        <a:lstStyle/>
        <a:p>
          <a:endParaRPr lang="en-US"/>
        </a:p>
      </dgm:t>
    </dgm:pt>
    <dgm:pt modelId="{721768EA-1F2F-4F35-9C00-468E25B09BC0}" type="pres">
      <dgm:prSet presAssocID="{FFF82C86-2CEC-454F-9CA9-A86D5B050629}" presName="root" presStyleCnt="0">
        <dgm:presLayoutVars>
          <dgm:dir/>
          <dgm:resizeHandles val="exact"/>
        </dgm:presLayoutVars>
      </dgm:prSet>
      <dgm:spPr/>
    </dgm:pt>
    <dgm:pt modelId="{E03CA503-563F-437C-A8C0-07CADA855698}" type="pres">
      <dgm:prSet presAssocID="{FFF82C86-2CEC-454F-9CA9-A86D5B050629}" presName="container" presStyleCnt="0">
        <dgm:presLayoutVars>
          <dgm:dir/>
          <dgm:resizeHandles val="exact"/>
        </dgm:presLayoutVars>
      </dgm:prSet>
      <dgm:spPr/>
    </dgm:pt>
    <dgm:pt modelId="{5547361F-CEDC-48DB-9BF8-DD2D5A45F1AC}" type="pres">
      <dgm:prSet presAssocID="{C58F2046-68A3-45F6-A043-210429F884F7}" presName="compNode" presStyleCnt="0"/>
      <dgm:spPr/>
    </dgm:pt>
    <dgm:pt modelId="{D88AD0B4-25E5-489F-8192-F38B17DD9EB0}" type="pres">
      <dgm:prSet presAssocID="{C58F2046-68A3-45F6-A043-210429F884F7}" presName="iconBgRect" presStyleLbl="bgShp" presStyleIdx="0" presStyleCnt="2"/>
      <dgm:spPr/>
    </dgm:pt>
    <dgm:pt modelId="{4A1D440C-60D3-49E3-B21A-7C520CE30E9B}" type="pres">
      <dgm:prSet presAssocID="{C58F2046-68A3-45F6-A043-210429F884F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tintivo 1 destaque"/>
        </a:ext>
      </dgm:extLst>
    </dgm:pt>
    <dgm:pt modelId="{D0820F20-BDB1-4750-8344-A25725D4D318}" type="pres">
      <dgm:prSet presAssocID="{C58F2046-68A3-45F6-A043-210429F884F7}" presName="spaceRect" presStyleCnt="0"/>
      <dgm:spPr/>
    </dgm:pt>
    <dgm:pt modelId="{A98E7AB4-A706-4BEA-85A8-5AC629E09FE8}" type="pres">
      <dgm:prSet presAssocID="{C58F2046-68A3-45F6-A043-210429F884F7}" presName="textRect" presStyleLbl="revTx" presStyleIdx="0" presStyleCnt="2">
        <dgm:presLayoutVars>
          <dgm:chMax val="1"/>
          <dgm:chPref val="1"/>
        </dgm:presLayoutVars>
      </dgm:prSet>
      <dgm:spPr/>
    </dgm:pt>
    <dgm:pt modelId="{E5272387-A444-4EF7-9EF4-6C4D35E0EF2E}" type="pres">
      <dgm:prSet presAssocID="{12EC4A83-8D6C-4EDC-9439-22ED0E42CF40}" presName="sibTrans" presStyleLbl="sibTrans2D1" presStyleIdx="0" presStyleCnt="0"/>
      <dgm:spPr/>
    </dgm:pt>
    <dgm:pt modelId="{AEC03692-B878-4E43-9E4B-FB51C5741905}" type="pres">
      <dgm:prSet presAssocID="{9FE1FF8F-5415-452E-A189-09749E2DC163}" presName="compNode" presStyleCnt="0"/>
      <dgm:spPr/>
    </dgm:pt>
    <dgm:pt modelId="{DB6C0D83-D570-43CC-8864-99DC3839FF2D}" type="pres">
      <dgm:prSet presAssocID="{9FE1FF8F-5415-452E-A189-09749E2DC163}" presName="iconBgRect" presStyleLbl="bgShp" presStyleIdx="1" presStyleCnt="2"/>
      <dgm:spPr/>
    </dgm:pt>
    <dgm:pt modelId="{37B6DA70-BDC6-47C3-971A-7581751870FE}" type="pres">
      <dgm:prSet presAssocID="{9FE1FF8F-5415-452E-A189-09749E2DC16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tintivo destaque"/>
        </a:ext>
      </dgm:extLst>
    </dgm:pt>
    <dgm:pt modelId="{76761AB9-76BC-482E-8A88-60BC2D7DF94B}" type="pres">
      <dgm:prSet presAssocID="{9FE1FF8F-5415-452E-A189-09749E2DC163}" presName="spaceRect" presStyleCnt="0"/>
      <dgm:spPr/>
    </dgm:pt>
    <dgm:pt modelId="{ECCA39D7-C123-4DC1-AA9F-ECE2A35EA1F0}" type="pres">
      <dgm:prSet presAssocID="{9FE1FF8F-5415-452E-A189-09749E2DC16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5CCDF607-433F-459C-A1D8-E29F4CE94A22}" type="presOf" srcId="{9FE1FF8F-5415-452E-A189-09749E2DC163}" destId="{ECCA39D7-C123-4DC1-AA9F-ECE2A35EA1F0}" srcOrd="0" destOrd="0" presId="urn:microsoft.com/office/officeart/2018/2/layout/IconCircleList"/>
    <dgm:cxn modelId="{2BBDB92D-8AC3-40E7-9C99-92FA0ED43B97}" type="presOf" srcId="{C58F2046-68A3-45F6-A043-210429F884F7}" destId="{A98E7AB4-A706-4BEA-85A8-5AC629E09FE8}" srcOrd="0" destOrd="0" presId="urn:microsoft.com/office/officeart/2018/2/layout/IconCircleList"/>
    <dgm:cxn modelId="{AA30D87D-46C8-4E08-B499-77E88AD39370}" type="presOf" srcId="{12EC4A83-8D6C-4EDC-9439-22ED0E42CF40}" destId="{E5272387-A444-4EF7-9EF4-6C4D35E0EF2E}" srcOrd="0" destOrd="0" presId="urn:microsoft.com/office/officeart/2018/2/layout/IconCircleList"/>
    <dgm:cxn modelId="{31C7DABB-83A9-42DE-BA1C-4110E0404410}" srcId="{FFF82C86-2CEC-454F-9CA9-A86D5B050629}" destId="{9FE1FF8F-5415-452E-A189-09749E2DC163}" srcOrd="1" destOrd="0" parTransId="{0D0F8194-6E40-467A-ABA0-C00BE53D72F9}" sibTransId="{42239DF0-31CE-4000-BFBA-D253A4EBEAE5}"/>
    <dgm:cxn modelId="{6DC3FDC5-8791-4448-B185-C726912787AC}" srcId="{FFF82C86-2CEC-454F-9CA9-A86D5B050629}" destId="{C58F2046-68A3-45F6-A043-210429F884F7}" srcOrd="0" destOrd="0" parTransId="{A7E8B4D1-6E04-4975-A66A-24840BFD840C}" sibTransId="{12EC4A83-8D6C-4EDC-9439-22ED0E42CF40}"/>
    <dgm:cxn modelId="{CCD778C8-3181-464F-9B55-AA125C13533D}" type="presOf" srcId="{FFF82C86-2CEC-454F-9CA9-A86D5B050629}" destId="{721768EA-1F2F-4F35-9C00-468E25B09BC0}" srcOrd="0" destOrd="0" presId="urn:microsoft.com/office/officeart/2018/2/layout/IconCircleList"/>
    <dgm:cxn modelId="{BD3ECB60-2698-499F-9542-13A103523332}" type="presParOf" srcId="{721768EA-1F2F-4F35-9C00-468E25B09BC0}" destId="{E03CA503-563F-437C-A8C0-07CADA855698}" srcOrd="0" destOrd="0" presId="urn:microsoft.com/office/officeart/2018/2/layout/IconCircleList"/>
    <dgm:cxn modelId="{0D244618-7CB0-419F-BE58-CBF3AC567D10}" type="presParOf" srcId="{E03CA503-563F-437C-A8C0-07CADA855698}" destId="{5547361F-CEDC-48DB-9BF8-DD2D5A45F1AC}" srcOrd="0" destOrd="0" presId="urn:microsoft.com/office/officeart/2018/2/layout/IconCircleList"/>
    <dgm:cxn modelId="{8C261F91-AC98-4E4E-91CA-5E7F753DF1BD}" type="presParOf" srcId="{5547361F-CEDC-48DB-9BF8-DD2D5A45F1AC}" destId="{D88AD0B4-25E5-489F-8192-F38B17DD9EB0}" srcOrd="0" destOrd="0" presId="urn:microsoft.com/office/officeart/2018/2/layout/IconCircleList"/>
    <dgm:cxn modelId="{518E9460-0478-4940-91C6-3E0FE013AD35}" type="presParOf" srcId="{5547361F-CEDC-48DB-9BF8-DD2D5A45F1AC}" destId="{4A1D440C-60D3-49E3-B21A-7C520CE30E9B}" srcOrd="1" destOrd="0" presId="urn:microsoft.com/office/officeart/2018/2/layout/IconCircleList"/>
    <dgm:cxn modelId="{66D87F67-9CEC-42C5-9C10-E0E4D6850963}" type="presParOf" srcId="{5547361F-CEDC-48DB-9BF8-DD2D5A45F1AC}" destId="{D0820F20-BDB1-4750-8344-A25725D4D318}" srcOrd="2" destOrd="0" presId="urn:microsoft.com/office/officeart/2018/2/layout/IconCircleList"/>
    <dgm:cxn modelId="{92BD0679-585F-4562-B563-E5EEB39C021C}" type="presParOf" srcId="{5547361F-CEDC-48DB-9BF8-DD2D5A45F1AC}" destId="{A98E7AB4-A706-4BEA-85A8-5AC629E09FE8}" srcOrd="3" destOrd="0" presId="urn:microsoft.com/office/officeart/2018/2/layout/IconCircleList"/>
    <dgm:cxn modelId="{29ECF1E0-8489-48E6-B658-0AE148A87C30}" type="presParOf" srcId="{E03CA503-563F-437C-A8C0-07CADA855698}" destId="{E5272387-A444-4EF7-9EF4-6C4D35E0EF2E}" srcOrd="1" destOrd="0" presId="urn:microsoft.com/office/officeart/2018/2/layout/IconCircleList"/>
    <dgm:cxn modelId="{7087A17C-C427-4BC7-8EB0-436F48A2CA9E}" type="presParOf" srcId="{E03CA503-563F-437C-A8C0-07CADA855698}" destId="{AEC03692-B878-4E43-9E4B-FB51C5741905}" srcOrd="2" destOrd="0" presId="urn:microsoft.com/office/officeart/2018/2/layout/IconCircleList"/>
    <dgm:cxn modelId="{593FCEEE-32EE-42EE-821A-C6511336D76E}" type="presParOf" srcId="{AEC03692-B878-4E43-9E4B-FB51C5741905}" destId="{DB6C0D83-D570-43CC-8864-99DC3839FF2D}" srcOrd="0" destOrd="0" presId="urn:microsoft.com/office/officeart/2018/2/layout/IconCircleList"/>
    <dgm:cxn modelId="{3BA30B30-1FE2-4D65-88B2-1A4A3A39FE74}" type="presParOf" srcId="{AEC03692-B878-4E43-9E4B-FB51C5741905}" destId="{37B6DA70-BDC6-47C3-971A-7581751870FE}" srcOrd="1" destOrd="0" presId="urn:microsoft.com/office/officeart/2018/2/layout/IconCircleList"/>
    <dgm:cxn modelId="{9C373F86-950A-45E1-8639-2D1CBE6B1FA1}" type="presParOf" srcId="{AEC03692-B878-4E43-9E4B-FB51C5741905}" destId="{76761AB9-76BC-482E-8A88-60BC2D7DF94B}" srcOrd="2" destOrd="0" presId="urn:microsoft.com/office/officeart/2018/2/layout/IconCircleList"/>
    <dgm:cxn modelId="{6B789281-10B5-4114-B3BC-4CB3B2A9C5C6}" type="presParOf" srcId="{AEC03692-B878-4E43-9E4B-FB51C5741905}" destId="{ECCA39D7-C123-4DC1-AA9F-ECE2A35EA1F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F82C86-2CEC-454F-9CA9-A86D5B050629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8F2046-68A3-45F6-A043-210429F884F7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o sentido da frase mudou, pressupõe-se que o sujeito vive satisfeito, caso contrário mudaria de vida.</a:t>
          </a:r>
          <a:endParaRPr lang="en-US" dirty="0"/>
        </a:p>
      </dgm:t>
    </dgm:pt>
    <dgm:pt modelId="{A7E8B4D1-6E04-4975-A66A-24840BFD840C}" type="parTrans" cxnId="{6DC3FDC5-8791-4448-B185-C726912787AC}">
      <dgm:prSet/>
      <dgm:spPr/>
      <dgm:t>
        <a:bodyPr/>
        <a:lstStyle/>
        <a:p>
          <a:endParaRPr lang="en-US"/>
        </a:p>
      </dgm:t>
    </dgm:pt>
    <dgm:pt modelId="{12EC4A83-8D6C-4EDC-9439-22ED0E42CF40}" type="sibTrans" cxnId="{6DC3FDC5-8791-4448-B185-C726912787A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21768EA-1F2F-4F35-9C00-468E25B09BC0}" type="pres">
      <dgm:prSet presAssocID="{FFF82C86-2CEC-454F-9CA9-A86D5B050629}" presName="root" presStyleCnt="0">
        <dgm:presLayoutVars>
          <dgm:dir/>
          <dgm:resizeHandles val="exact"/>
        </dgm:presLayoutVars>
      </dgm:prSet>
      <dgm:spPr/>
    </dgm:pt>
    <dgm:pt modelId="{E03CA503-563F-437C-A8C0-07CADA855698}" type="pres">
      <dgm:prSet presAssocID="{FFF82C86-2CEC-454F-9CA9-A86D5B050629}" presName="container" presStyleCnt="0">
        <dgm:presLayoutVars>
          <dgm:dir/>
          <dgm:resizeHandles val="exact"/>
        </dgm:presLayoutVars>
      </dgm:prSet>
      <dgm:spPr/>
    </dgm:pt>
    <dgm:pt modelId="{5547361F-CEDC-48DB-9BF8-DD2D5A45F1AC}" type="pres">
      <dgm:prSet presAssocID="{C58F2046-68A3-45F6-A043-210429F884F7}" presName="compNode" presStyleCnt="0"/>
      <dgm:spPr/>
    </dgm:pt>
    <dgm:pt modelId="{D88AD0B4-25E5-489F-8192-F38B17DD9EB0}" type="pres">
      <dgm:prSet presAssocID="{C58F2046-68A3-45F6-A043-210429F884F7}" presName="iconBgRect" presStyleLbl="bgShp" presStyleIdx="0" presStyleCnt="1"/>
      <dgm:spPr/>
    </dgm:pt>
    <dgm:pt modelId="{4A1D440C-60D3-49E3-B21A-7C520CE30E9B}" type="pres">
      <dgm:prSet presAssocID="{C58F2046-68A3-45F6-A043-210429F884F7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tintivo 1 destaque"/>
        </a:ext>
      </dgm:extLst>
    </dgm:pt>
    <dgm:pt modelId="{D0820F20-BDB1-4750-8344-A25725D4D318}" type="pres">
      <dgm:prSet presAssocID="{C58F2046-68A3-45F6-A043-210429F884F7}" presName="spaceRect" presStyleCnt="0"/>
      <dgm:spPr/>
    </dgm:pt>
    <dgm:pt modelId="{A98E7AB4-A706-4BEA-85A8-5AC629E09FE8}" type="pres">
      <dgm:prSet presAssocID="{C58F2046-68A3-45F6-A043-210429F884F7}" presName="textRect" presStyleLbl="revTx" presStyleIdx="0" presStyleCnt="1">
        <dgm:presLayoutVars>
          <dgm:chMax val="1"/>
          <dgm:chPref val="1"/>
        </dgm:presLayoutVars>
      </dgm:prSet>
      <dgm:spPr/>
    </dgm:pt>
  </dgm:ptLst>
  <dgm:cxnLst>
    <dgm:cxn modelId="{2BBDB92D-8AC3-40E7-9C99-92FA0ED43B97}" type="presOf" srcId="{C58F2046-68A3-45F6-A043-210429F884F7}" destId="{A98E7AB4-A706-4BEA-85A8-5AC629E09FE8}" srcOrd="0" destOrd="0" presId="urn:microsoft.com/office/officeart/2018/2/layout/IconCircleList"/>
    <dgm:cxn modelId="{6DC3FDC5-8791-4448-B185-C726912787AC}" srcId="{FFF82C86-2CEC-454F-9CA9-A86D5B050629}" destId="{C58F2046-68A3-45F6-A043-210429F884F7}" srcOrd="0" destOrd="0" parTransId="{A7E8B4D1-6E04-4975-A66A-24840BFD840C}" sibTransId="{12EC4A83-8D6C-4EDC-9439-22ED0E42CF40}"/>
    <dgm:cxn modelId="{CCD778C8-3181-464F-9B55-AA125C13533D}" type="presOf" srcId="{FFF82C86-2CEC-454F-9CA9-A86D5B050629}" destId="{721768EA-1F2F-4F35-9C00-468E25B09BC0}" srcOrd="0" destOrd="0" presId="urn:microsoft.com/office/officeart/2018/2/layout/IconCircleList"/>
    <dgm:cxn modelId="{BD3ECB60-2698-499F-9542-13A103523332}" type="presParOf" srcId="{721768EA-1F2F-4F35-9C00-468E25B09BC0}" destId="{E03CA503-563F-437C-A8C0-07CADA855698}" srcOrd="0" destOrd="0" presId="urn:microsoft.com/office/officeart/2018/2/layout/IconCircleList"/>
    <dgm:cxn modelId="{0D244618-7CB0-419F-BE58-CBF3AC567D10}" type="presParOf" srcId="{E03CA503-563F-437C-A8C0-07CADA855698}" destId="{5547361F-CEDC-48DB-9BF8-DD2D5A45F1AC}" srcOrd="0" destOrd="0" presId="urn:microsoft.com/office/officeart/2018/2/layout/IconCircleList"/>
    <dgm:cxn modelId="{8C261F91-AC98-4E4E-91CA-5E7F753DF1BD}" type="presParOf" srcId="{5547361F-CEDC-48DB-9BF8-DD2D5A45F1AC}" destId="{D88AD0B4-25E5-489F-8192-F38B17DD9EB0}" srcOrd="0" destOrd="0" presId="urn:microsoft.com/office/officeart/2018/2/layout/IconCircleList"/>
    <dgm:cxn modelId="{518E9460-0478-4940-91C6-3E0FE013AD35}" type="presParOf" srcId="{5547361F-CEDC-48DB-9BF8-DD2D5A45F1AC}" destId="{4A1D440C-60D3-49E3-B21A-7C520CE30E9B}" srcOrd="1" destOrd="0" presId="urn:microsoft.com/office/officeart/2018/2/layout/IconCircleList"/>
    <dgm:cxn modelId="{66D87F67-9CEC-42C5-9C10-E0E4D6850963}" type="presParOf" srcId="{5547361F-CEDC-48DB-9BF8-DD2D5A45F1AC}" destId="{D0820F20-BDB1-4750-8344-A25725D4D318}" srcOrd="2" destOrd="0" presId="urn:microsoft.com/office/officeart/2018/2/layout/IconCircleList"/>
    <dgm:cxn modelId="{92BD0679-585F-4562-B563-E5EEB39C021C}" type="presParOf" srcId="{5547361F-CEDC-48DB-9BF8-DD2D5A45F1AC}" destId="{A98E7AB4-A706-4BEA-85A8-5AC629E09FE8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F82C86-2CEC-454F-9CA9-A86D5B050629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8F2046-68A3-45F6-A043-210429F884F7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parte-se do princípio que o sujeito vai mudar de vida.</a:t>
          </a:r>
          <a:endParaRPr lang="en-US" dirty="0"/>
        </a:p>
      </dgm:t>
    </dgm:pt>
    <dgm:pt modelId="{A7E8B4D1-6E04-4975-A66A-24840BFD840C}" type="parTrans" cxnId="{6DC3FDC5-8791-4448-B185-C726912787AC}">
      <dgm:prSet/>
      <dgm:spPr/>
      <dgm:t>
        <a:bodyPr/>
        <a:lstStyle/>
        <a:p>
          <a:endParaRPr lang="en-US"/>
        </a:p>
      </dgm:t>
    </dgm:pt>
    <dgm:pt modelId="{12EC4A83-8D6C-4EDC-9439-22ED0E42CF40}" type="sibTrans" cxnId="{6DC3FDC5-8791-4448-B185-C726912787A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FE1FF8F-5415-452E-A189-09749E2DC163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 assume-se que o sujeito pode mudar de vida.</a:t>
          </a:r>
          <a:endParaRPr lang="en-US" dirty="0"/>
        </a:p>
      </dgm:t>
    </dgm:pt>
    <dgm:pt modelId="{0D0F8194-6E40-467A-ABA0-C00BE53D72F9}" type="parTrans" cxnId="{31C7DABB-83A9-42DE-BA1C-4110E0404410}">
      <dgm:prSet/>
      <dgm:spPr/>
      <dgm:t>
        <a:bodyPr/>
        <a:lstStyle/>
        <a:p>
          <a:endParaRPr lang="en-US"/>
        </a:p>
      </dgm:t>
    </dgm:pt>
    <dgm:pt modelId="{42239DF0-31CE-4000-BFBA-D253A4EBEAE5}" type="sibTrans" cxnId="{31C7DABB-83A9-42DE-BA1C-4110E0404410}">
      <dgm:prSet/>
      <dgm:spPr/>
      <dgm:t>
        <a:bodyPr/>
        <a:lstStyle/>
        <a:p>
          <a:endParaRPr lang="en-US"/>
        </a:p>
      </dgm:t>
    </dgm:pt>
    <dgm:pt modelId="{721768EA-1F2F-4F35-9C00-468E25B09BC0}" type="pres">
      <dgm:prSet presAssocID="{FFF82C86-2CEC-454F-9CA9-A86D5B050629}" presName="root" presStyleCnt="0">
        <dgm:presLayoutVars>
          <dgm:dir/>
          <dgm:resizeHandles val="exact"/>
        </dgm:presLayoutVars>
      </dgm:prSet>
      <dgm:spPr/>
    </dgm:pt>
    <dgm:pt modelId="{E03CA503-563F-437C-A8C0-07CADA855698}" type="pres">
      <dgm:prSet presAssocID="{FFF82C86-2CEC-454F-9CA9-A86D5B050629}" presName="container" presStyleCnt="0">
        <dgm:presLayoutVars>
          <dgm:dir/>
          <dgm:resizeHandles val="exact"/>
        </dgm:presLayoutVars>
      </dgm:prSet>
      <dgm:spPr/>
    </dgm:pt>
    <dgm:pt modelId="{5547361F-CEDC-48DB-9BF8-DD2D5A45F1AC}" type="pres">
      <dgm:prSet presAssocID="{C58F2046-68A3-45F6-A043-210429F884F7}" presName="compNode" presStyleCnt="0"/>
      <dgm:spPr/>
    </dgm:pt>
    <dgm:pt modelId="{D88AD0B4-25E5-489F-8192-F38B17DD9EB0}" type="pres">
      <dgm:prSet presAssocID="{C58F2046-68A3-45F6-A043-210429F884F7}" presName="iconBgRect" presStyleLbl="bgShp" presStyleIdx="0" presStyleCnt="2"/>
      <dgm:spPr/>
    </dgm:pt>
    <dgm:pt modelId="{4A1D440C-60D3-49E3-B21A-7C520CE30E9B}" type="pres">
      <dgm:prSet presAssocID="{C58F2046-68A3-45F6-A043-210429F884F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tintivo 1 destaque"/>
        </a:ext>
      </dgm:extLst>
    </dgm:pt>
    <dgm:pt modelId="{D0820F20-BDB1-4750-8344-A25725D4D318}" type="pres">
      <dgm:prSet presAssocID="{C58F2046-68A3-45F6-A043-210429F884F7}" presName="spaceRect" presStyleCnt="0"/>
      <dgm:spPr/>
    </dgm:pt>
    <dgm:pt modelId="{A98E7AB4-A706-4BEA-85A8-5AC629E09FE8}" type="pres">
      <dgm:prSet presAssocID="{C58F2046-68A3-45F6-A043-210429F884F7}" presName="textRect" presStyleLbl="revTx" presStyleIdx="0" presStyleCnt="2">
        <dgm:presLayoutVars>
          <dgm:chMax val="1"/>
          <dgm:chPref val="1"/>
        </dgm:presLayoutVars>
      </dgm:prSet>
      <dgm:spPr/>
    </dgm:pt>
    <dgm:pt modelId="{E5272387-A444-4EF7-9EF4-6C4D35E0EF2E}" type="pres">
      <dgm:prSet presAssocID="{12EC4A83-8D6C-4EDC-9439-22ED0E42CF40}" presName="sibTrans" presStyleLbl="sibTrans2D1" presStyleIdx="0" presStyleCnt="0"/>
      <dgm:spPr/>
    </dgm:pt>
    <dgm:pt modelId="{AEC03692-B878-4E43-9E4B-FB51C5741905}" type="pres">
      <dgm:prSet presAssocID="{9FE1FF8F-5415-452E-A189-09749E2DC163}" presName="compNode" presStyleCnt="0"/>
      <dgm:spPr/>
    </dgm:pt>
    <dgm:pt modelId="{DB6C0D83-D570-43CC-8864-99DC3839FF2D}" type="pres">
      <dgm:prSet presAssocID="{9FE1FF8F-5415-452E-A189-09749E2DC163}" presName="iconBgRect" presStyleLbl="bgShp" presStyleIdx="1" presStyleCnt="2"/>
      <dgm:spPr/>
    </dgm:pt>
    <dgm:pt modelId="{37B6DA70-BDC6-47C3-971A-7581751870FE}" type="pres">
      <dgm:prSet presAssocID="{9FE1FF8F-5415-452E-A189-09749E2DC16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tintivo destaque"/>
        </a:ext>
      </dgm:extLst>
    </dgm:pt>
    <dgm:pt modelId="{76761AB9-76BC-482E-8A88-60BC2D7DF94B}" type="pres">
      <dgm:prSet presAssocID="{9FE1FF8F-5415-452E-A189-09749E2DC163}" presName="spaceRect" presStyleCnt="0"/>
      <dgm:spPr/>
    </dgm:pt>
    <dgm:pt modelId="{ECCA39D7-C123-4DC1-AA9F-ECE2A35EA1F0}" type="pres">
      <dgm:prSet presAssocID="{9FE1FF8F-5415-452E-A189-09749E2DC16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5CCDF607-433F-459C-A1D8-E29F4CE94A22}" type="presOf" srcId="{9FE1FF8F-5415-452E-A189-09749E2DC163}" destId="{ECCA39D7-C123-4DC1-AA9F-ECE2A35EA1F0}" srcOrd="0" destOrd="0" presId="urn:microsoft.com/office/officeart/2018/2/layout/IconCircleList"/>
    <dgm:cxn modelId="{2BBDB92D-8AC3-40E7-9C99-92FA0ED43B97}" type="presOf" srcId="{C58F2046-68A3-45F6-A043-210429F884F7}" destId="{A98E7AB4-A706-4BEA-85A8-5AC629E09FE8}" srcOrd="0" destOrd="0" presId="urn:microsoft.com/office/officeart/2018/2/layout/IconCircleList"/>
    <dgm:cxn modelId="{AA30D87D-46C8-4E08-B499-77E88AD39370}" type="presOf" srcId="{12EC4A83-8D6C-4EDC-9439-22ED0E42CF40}" destId="{E5272387-A444-4EF7-9EF4-6C4D35E0EF2E}" srcOrd="0" destOrd="0" presId="urn:microsoft.com/office/officeart/2018/2/layout/IconCircleList"/>
    <dgm:cxn modelId="{31C7DABB-83A9-42DE-BA1C-4110E0404410}" srcId="{FFF82C86-2CEC-454F-9CA9-A86D5B050629}" destId="{9FE1FF8F-5415-452E-A189-09749E2DC163}" srcOrd="1" destOrd="0" parTransId="{0D0F8194-6E40-467A-ABA0-C00BE53D72F9}" sibTransId="{42239DF0-31CE-4000-BFBA-D253A4EBEAE5}"/>
    <dgm:cxn modelId="{6DC3FDC5-8791-4448-B185-C726912787AC}" srcId="{FFF82C86-2CEC-454F-9CA9-A86D5B050629}" destId="{C58F2046-68A3-45F6-A043-210429F884F7}" srcOrd="0" destOrd="0" parTransId="{A7E8B4D1-6E04-4975-A66A-24840BFD840C}" sibTransId="{12EC4A83-8D6C-4EDC-9439-22ED0E42CF40}"/>
    <dgm:cxn modelId="{CCD778C8-3181-464F-9B55-AA125C13533D}" type="presOf" srcId="{FFF82C86-2CEC-454F-9CA9-A86D5B050629}" destId="{721768EA-1F2F-4F35-9C00-468E25B09BC0}" srcOrd="0" destOrd="0" presId="urn:microsoft.com/office/officeart/2018/2/layout/IconCircleList"/>
    <dgm:cxn modelId="{BD3ECB60-2698-499F-9542-13A103523332}" type="presParOf" srcId="{721768EA-1F2F-4F35-9C00-468E25B09BC0}" destId="{E03CA503-563F-437C-A8C0-07CADA855698}" srcOrd="0" destOrd="0" presId="urn:microsoft.com/office/officeart/2018/2/layout/IconCircleList"/>
    <dgm:cxn modelId="{0D244618-7CB0-419F-BE58-CBF3AC567D10}" type="presParOf" srcId="{E03CA503-563F-437C-A8C0-07CADA855698}" destId="{5547361F-CEDC-48DB-9BF8-DD2D5A45F1AC}" srcOrd="0" destOrd="0" presId="urn:microsoft.com/office/officeart/2018/2/layout/IconCircleList"/>
    <dgm:cxn modelId="{8C261F91-AC98-4E4E-91CA-5E7F753DF1BD}" type="presParOf" srcId="{5547361F-CEDC-48DB-9BF8-DD2D5A45F1AC}" destId="{D88AD0B4-25E5-489F-8192-F38B17DD9EB0}" srcOrd="0" destOrd="0" presId="urn:microsoft.com/office/officeart/2018/2/layout/IconCircleList"/>
    <dgm:cxn modelId="{518E9460-0478-4940-91C6-3E0FE013AD35}" type="presParOf" srcId="{5547361F-CEDC-48DB-9BF8-DD2D5A45F1AC}" destId="{4A1D440C-60D3-49E3-B21A-7C520CE30E9B}" srcOrd="1" destOrd="0" presId="urn:microsoft.com/office/officeart/2018/2/layout/IconCircleList"/>
    <dgm:cxn modelId="{66D87F67-9CEC-42C5-9C10-E0E4D6850963}" type="presParOf" srcId="{5547361F-CEDC-48DB-9BF8-DD2D5A45F1AC}" destId="{D0820F20-BDB1-4750-8344-A25725D4D318}" srcOrd="2" destOrd="0" presId="urn:microsoft.com/office/officeart/2018/2/layout/IconCircleList"/>
    <dgm:cxn modelId="{92BD0679-585F-4562-B563-E5EEB39C021C}" type="presParOf" srcId="{5547361F-CEDC-48DB-9BF8-DD2D5A45F1AC}" destId="{A98E7AB4-A706-4BEA-85A8-5AC629E09FE8}" srcOrd="3" destOrd="0" presId="urn:microsoft.com/office/officeart/2018/2/layout/IconCircleList"/>
    <dgm:cxn modelId="{29ECF1E0-8489-48E6-B658-0AE148A87C30}" type="presParOf" srcId="{E03CA503-563F-437C-A8C0-07CADA855698}" destId="{E5272387-A444-4EF7-9EF4-6C4D35E0EF2E}" srcOrd="1" destOrd="0" presId="urn:microsoft.com/office/officeart/2018/2/layout/IconCircleList"/>
    <dgm:cxn modelId="{7087A17C-C427-4BC7-8EB0-436F48A2CA9E}" type="presParOf" srcId="{E03CA503-563F-437C-A8C0-07CADA855698}" destId="{AEC03692-B878-4E43-9E4B-FB51C5741905}" srcOrd="2" destOrd="0" presId="urn:microsoft.com/office/officeart/2018/2/layout/IconCircleList"/>
    <dgm:cxn modelId="{593FCEEE-32EE-42EE-821A-C6511336D76E}" type="presParOf" srcId="{AEC03692-B878-4E43-9E4B-FB51C5741905}" destId="{DB6C0D83-D570-43CC-8864-99DC3839FF2D}" srcOrd="0" destOrd="0" presId="urn:microsoft.com/office/officeart/2018/2/layout/IconCircleList"/>
    <dgm:cxn modelId="{3BA30B30-1FE2-4D65-88B2-1A4A3A39FE74}" type="presParOf" srcId="{AEC03692-B878-4E43-9E4B-FB51C5741905}" destId="{37B6DA70-BDC6-47C3-971A-7581751870FE}" srcOrd="1" destOrd="0" presId="urn:microsoft.com/office/officeart/2018/2/layout/IconCircleList"/>
    <dgm:cxn modelId="{9C373F86-950A-45E1-8639-2D1CBE6B1FA1}" type="presParOf" srcId="{AEC03692-B878-4E43-9E4B-FB51C5741905}" destId="{76761AB9-76BC-482E-8A88-60BC2D7DF94B}" srcOrd="2" destOrd="0" presId="urn:microsoft.com/office/officeart/2018/2/layout/IconCircleList"/>
    <dgm:cxn modelId="{6B789281-10B5-4114-B3BC-4CB3B2A9C5C6}" type="presParOf" srcId="{AEC03692-B878-4E43-9E4B-FB51C5741905}" destId="{ECCA39D7-C123-4DC1-AA9F-ECE2A35EA1F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F82C86-2CEC-454F-9CA9-A86D5B050629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E1FF8F-5415-452E-A189-09749E2DC163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 assume-se que o sujeito pode mudar de vida.</a:t>
          </a:r>
          <a:endParaRPr lang="en-US" dirty="0"/>
        </a:p>
      </dgm:t>
    </dgm:pt>
    <dgm:pt modelId="{0D0F8194-6E40-467A-ABA0-C00BE53D72F9}" type="parTrans" cxnId="{31C7DABB-83A9-42DE-BA1C-4110E0404410}">
      <dgm:prSet/>
      <dgm:spPr/>
      <dgm:t>
        <a:bodyPr/>
        <a:lstStyle/>
        <a:p>
          <a:endParaRPr lang="en-US"/>
        </a:p>
      </dgm:t>
    </dgm:pt>
    <dgm:pt modelId="{42239DF0-31CE-4000-BFBA-D253A4EBEAE5}" type="sibTrans" cxnId="{31C7DABB-83A9-42DE-BA1C-4110E0404410}">
      <dgm:prSet/>
      <dgm:spPr/>
      <dgm:t>
        <a:bodyPr/>
        <a:lstStyle/>
        <a:p>
          <a:endParaRPr lang="en-US"/>
        </a:p>
      </dgm:t>
    </dgm:pt>
    <dgm:pt modelId="{721768EA-1F2F-4F35-9C00-468E25B09BC0}" type="pres">
      <dgm:prSet presAssocID="{FFF82C86-2CEC-454F-9CA9-A86D5B050629}" presName="root" presStyleCnt="0">
        <dgm:presLayoutVars>
          <dgm:dir/>
          <dgm:resizeHandles val="exact"/>
        </dgm:presLayoutVars>
      </dgm:prSet>
      <dgm:spPr/>
    </dgm:pt>
    <dgm:pt modelId="{E03CA503-563F-437C-A8C0-07CADA855698}" type="pres">
      <dgm:prSet presAssocID="{FFF82C86-2CEC-454F-9CA9-A86D5B050629}" presName="container" presStyleCnt="0">
        <dgm:presLayoutVars>
          <dgm:dir/>
          <dgm:resizeHandles val="exact"/>
        </dgm:presLayoutVars>
      </dgm:prSet>
      <dgm:spPr/>
    </dgm:pt>
    <dgm:pt modelId="{AEC03692-B878-4E43-9E4B-FB51C5741905}" type="pres">
      <dgm:prSet presAssocID="{9FE1FF8F-5415-452E-A189-09749E2DC163}" presName="compNode" presStyleCnt="0"/>
      <dgm:spPr/>
    </dgm:pt>
    <dgm:pt modelId="{DB6C0D83-D570-43CC-8864-99DC3839FF2D}" type="pres">
      <dgm:prSet presAssocID="{9FE1FF8F-5415-452E-A189-09749E2DC163}" presName="iconBgRect" presStyleLbl="bgShp" presStyleIdx="0" presStyleCnt="1"/>
      <dgm:spPr/>
    </dgm:pt>
    <dgm:pt modelId="{37B6DA70-BDC6-47C3-971A-7581751870FE}" type="pres">
      <dgm:prSet presAssocID="{9FE1FF8F-5415-452E-A189-09749E2DC163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tintivo destaque"/>
        </a:ext>
      </dgm:extLst>
    </dgm:pt>
    <dgm:pt modelId="{76761AB9-76BC-482E-8A88-60BC2D7DF94B}" type="pres">
      <dgm:prSet presAssocID="{9FE1FF8F-5415-452E-A189-09749E2DC163}" presName="spaceRect" presStyleCnt="0"/>
      <dgm:spPr/>
    </dgm:pt>
    <dgm:pt modelId="{ECCA39D7-C123-4DC1-AA9F-ECE2A35EA1F0}" type="pres">
      <dgm:prSet presAssocID="{9FE1FF8F-5415-452E-A189-09749E2DC163}" presName="textRect" presStyleLbl="revTx" presStyleIdx="0" presStyleCnt="1">
        <dgm:presLayoutVars>
          <dgm:chMax val="1"/>
          <dgm:chPref val="1"/>
        </dgm:presLayoutVars>
      </dgm:prSet>
      <dgm:spPr/>
    </dgm:pt>
  </dgm:ptLst>
  <dgm:cxnLst>
    <dgm:cxn modelId="{5CCDF607-433F-459C-A1D8-E29F4CE94A22}" type="presOf" srcId="{9FE1FF8F-5415-452E-A189-09749E2DC163}" destId="{ECCA39D7-C123-4DC1-AA9F-ECE2A35EA1F0}" srcOrd="0" destOrd="0" presId="urn:microsoft.com/office/officeart/2018/2/layout/IconCircleList"/>
    <dgm:cxn modelId="{31C7DABB-83A9-42DE-BA1C-4110E0404410}" srcId="{FFF82C86-2CEC-454F-9CA9-A86D5B050629}" destId="{9FE1FF8F-5415-452E-A189-09749E2DC163}" srcOrd="0" destOrd="0" parTransId="{0D0F8194-6E40-467A-ABA0-C00BE53D72F9}" sibTransId="{42239DF0-31CE-4000-BFBA-D253A4EBEAE5}"/>
    <dgm:cxn modelId="{CCD778C8-3181-464F-9B55-AA125C13533D}" type="presOf" srcId="{FFF82C86-2CEC-454F-9CA9-A86D5B050629}" destId="{721768EA-1F2F-4F35-9C00-468E25B09BC0}" srcOrd="0" destOrd="0" presId="urn:microsoft.com/office/officeart/2018/2/layout/IconCircleList"/>
    <dgm:cxn modelId="{BD3ECB60-2698-499F-9542-13A103523332}" type="presParOf" srcId="{721768EA-1F2F-4F35-9C00-468E25B09BC0}" destId="{E03CA503-563F-437C-A8C0-07CADA855698}" srcOrd="0" destOrd="0" presId="urn:microsoft.com/office/officeart/2018/2/layout/IconCircleList"/>
    <dgm:cxn modelId="{7087A17C-C427-4BC7-8EB0-436F48A2CA9E}" type="presParOf" srcId="{E03CA503-563F-437C-A8C0-07CADA855698}" destId="{AEC03692-B878-4E43-9E4B-FB51C5741905}" srcOrd="0" destOrd="0" presId="urn:microsoft.com/office/officeart/2018/2/layout/IconCircleList"/>
    <dgm:cxn modelId="{593FCEEE-32EE-42EE-821A-C6511336D76E}" type="presParOf" srcId="{AEC03692-B878-4E43-9E4B-FB51C5741905}" destId="{DB6C0D83-D570-43CC-8864-99DC3839FF2D}" srcOrd="0" destOrd="0" presId="urn:microsoft.com/office/officeart/2018/2/layout/IconCircleList"/>
    <dgm:cxn modelId="{3BA30B30-1FE2-4D65-88B2-1A4A3A39FE74}" type="presParOf" srcId="{AEC03692-B878-4E43-9E4B-FB51C5741905}" destId="{37B6DA70-BDC6-47C3-971A-7581751870FE}" srcOrd="1" destOrd="0" presId="urn:microsoft.com/office/officeart/2018/2/layout/IconCircleList"/>
    <dgm:cxn modelId="{9C373F86-950A-45E1-8639-2D1CBE6B1FA1}" type="presParOf" srcId="{AEC03692-B878-4E43-9E4B-FB51C5741905}" destId="{76761AB9-76BC-482E-8A88-60BC2D7DF94B}" srcOrd="2" destOrd="0" presId="urn:microsoft.com/office/officeart/2018/2/layout/IconCircleList"/>
    <dgm:cxn modelId="{6B789281-10B5-4114-B3BC-4CB3B2A9C5C6}" type="presParOf" srcId="{AEC03692-B878-4E43-9E4B-FB51C5741905}" destId="{ECCA39D7-C123-4DC1-AA9F-ECE2A35EA1F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F82C86-2CEC-454F-9CA9-A86D5B050629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8F2046-68A3-45F6-A043-210429F884F7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assume-se que algo foi feito.</a:t>
          </a:r>
          <a:endParaRPr lang="en-US" dirty="0"/>
        </a:p>
      </dgm:t>
    </dgm:pt>
    <dgm:pt modelId="{A7E8B4D1-6E04-4975-A66A-24840BFD840C}" type="parTrans" cxnId="{6DC3FDC5-8791-4448-B185-C726912787AC}">
      <dgm:prSet/>
      <dgm:spPr/>
      <dgm:t>
        <a:bodyPr/>
        <a:lstStyle/>
        <a:p>
          <a:endParaRPr lang="en-US"/>
        </a:p>
      </dgm:t>
    </dgm:pt>
    <dgm:pt modelId="{12EC4A83-8D6C-4EDC-9439-22ED0E42CF40}" type="sibTrans" cxnId="{6DC3FDC5-8791-4448-B185-C726912787A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FE1FF8F-5415-452E-A189-09749E2DC163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 assume-se que algo poderia ter sido feito no passado</a:t>
          </a:r>
          <a:endParaRPr lang="en-US" dirty="0"/>
        </a:p>
      </dgm:t>
    </dgm:pt>
    <dgm:pt modelId="{0D0F8194-6E40-467A-ABA0-C00BE53D72F9}" type="parTrans" cxnId="{31C7DABB-83A9-42DE-BA1C-4110E0404410}">
      <dgm:prSet/>
      <dgm:spPr/>
      <dgm:t>
        <a:bodyPr/>
        <a:lstStyle/>
        <a:p>
          <a:endParaRPr lang="en-US"/>
        </a:p>
      </dgm:t>
    </dgm:pt>
    <dgm:pt modelId="{42239DF0-31CE-4000-BFBA-D253A4EBEAE5}" type="sibTrans" cxnId="{31C7DABB-83A9-42DE-BA1C-4110E0404410}">
      <dgm:prSet/>
      <dgm:spPr/>
      <dgm:t>
        <a:bodyPr/>
        <a:lstStyle/>
        <a:p>
          <a:endParaRPr lang="en-US"/>
        </a:p>
      </dgm:t>
    </dgm:pt>
    <dgm:pt modelId="{721768EA-1F2F-4F35-9C00-468E25B09BC0}" type="pres">
      <dgm:prSet presAssocID="{FFF82C86-2CEC-454F-9CA9-A86D5B050629}" presName="root" presStyleCnt="0">
        <dgm:presLayoutVars>
          <dgm:dir/>
          <dgm:resizeHandles val="exact"/>
        </dgm:presLayoutVars>
      </dgm:prSet>
      <dgm:spPr/>
    </dgm:pt>
    <dgm:pt modelId="{E03CA503-563F-437C-A8C0-07CADA855698}" type="pres">
      <dgm:prSet presAssocID="{FFF82C86-2CEC-454F-9CA9-A86D5B050629}" presName="container" presStyleCnt="0">
        <dgm:presLayoutVars>
          <dgm:dir/>
          <dgm:resizeHandles val="exact"/>
        </dgm:presLayoutVars>
      </dgm:prSet>
      <dgm:spPr/>
    </dgm:pt>
    <dgm:pt modelId="{5547361F-CEDC-48DB-9BF8-DD2D5A45F1AC}" type="pres">
      <dgm:prSet presAssocID="{C58F2046-68A3-45F6-A043-210429F884F7}" presName="compNode" presStyleCnt="0"/>
      <dgm:spPr/>
    </dgm:pt>
    <dgm:pt modelId="{D88AD0B4-25E5-489F-8192-F38B17DD9EB0}" type="pres">
      <dgm:prSet presAssocID="{C58F2046-68A3-45F6-A043-210429F884F7}" presName="iconBgRect" presStyleLbl="bgShp" presStyleIdx="0" presStyleCnt="2"/>
      <dgm:spPr/>
    </dgm:pt>
    <dgm:pt modelId="{4A1D440C-60D3-49E3-B21A-7C520CE30E9B}" type="pres">
      <dgm:prSet presAssocID="{C58F2046-68A3-45F6-A043-210429F884F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tintivo 1 destaque"/>
        </a:ext>
      </dgm:extLst>
    </dgm:pt>
    <dgm:pt modelId="{D0820F20-BDB1-4750-8344-A25725D4D318}" type="pres">
      <dgm:prSet presAssocID="{C58F2046-68A3-45F6-A043-210429F884F7}" presName="spaceRect" presStyleCnt="0"/>
      <dgm:spPr/>
    </dgm:pt>
    <dgm:pt modelId="{A98E7AB4-A706-4BEA-85A8-5AC629E09FE8}" type="pres">
      <dgm:prSet presAssocID="{C58F2046-68A3-45F6-A043-210429F884F7}" presName="textRect" presStyleLbl="revTx" presStyleIdx="0" presStyleCnt="2">
        <dgm:presLayoutVars>
          <dgm:chMax val="1"/>
          <dgm:chPref val="1"/>
        </dgm:presLayoutVars>
      </dgm:prSet>
      <dgm:spPr/>
    </dgm:pt>
    <dgm:pt modelId="{E5272387-A444-4EF7-9EF4-6C4D35E0EF2E}" type="pres">
      <dgm:prSet presAssocID="{12EC4A83-8D6C-4EDC-9439-22ED0E42CF40}" presName="sibTrans" presStyleLbl="sibTrans2D1" presStyleIdx="0" presStyleCnt="0"/>
      <dgm:spPr/>
    </dgm:pt>
    <dgm:pt modelId="{AEC03692-B878-4E43-9E4B-FB51C5741905}" type="pres">
      <dgm:prSet presAssocID="{9FE1FF8F-5415-452E-A189-09749E2DC163}" presName="compNode" presStyleCnt="0"/>
      <dgm:spPr/>
    </dgm:pt>
    <dgm:pt modelId="{DB6C0D83-D570-43CC-8864-99DC3839FF2D}" type="pres">
      <dgm:prSet presAssocID="{9FE1FF8F-5415-452E-A189-09749E2DC163}" presName="iconBgRect" presStyleLbl="bgShp" presStyleIdx="1" presStyleCnt="2"/>
      <dgm:spPr/>
    </dgm:pt>
    <dgm:pt modelId="{37B6DA70-BDC6-47C3-971A-7581751870FE}" type="pres">
      <dgm:prSet presAssocID="{9FE1FF8F-5415-452E-A189-09749E2DC16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tintivo destaque"/>
        </a:ext>
      </dgm:extLst>
    </dgm:pt>
    <dgm:pt modelId="{76761AB9-76BC-482E-8A88-60BC2D7DF94B}" type="pres">
      <dgm:prSet presAssocID="{9FE1FF8F-5415-452E-A189-09749E2DC163}" presName="spaceRect" presStyleCnt="0"/>
      <dgm:spPr/>
    </dgm:pt>
    <dgm:pt modelId="{ECCA39D7-C123-4DC1-AA9F-ECE2A35EA1F0}" type="pres">
      <dgm:prSet presAssocID="{9FE1FF8F-5415-452E-A189-09749E2DC16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5CCDF607-433F-459C-A1D8-E29F4CE94A22}" type="presOf" srcId="{9FE1FF8F-5415-452E-A189-09749E2DC163}" destId="{ECCA39D7-C123-4DC1-AA9F-ECE2A35EA1F0}" srcOrd="0" destOrd="0" presId="urn:microsoft.com/office/officeart/2018/2/layout/IconCircleList"/>
    <dgm:cxn modelId="{2BBDB92D-8AC3-40E7-9C99-92FA0ED43B97}" type="presOf" srcId="{C58F2046-68A3-45F6-A043-210429F884F7}" destId="{A98E7AB4-A706-4BEA-85A8-5AC629E09FE8}" srcOrd="0" destOrd="0" presId="urn:microsoft.com/office/officeart/2018/2/layout/IconCircleList"/>
    <dgm:cxn modelId="{AA30D87D-46C8-4E08-B499-77E88AD39370}" type="presOf" srcId="{12EC4A83-8D6C-4EDC-9439-22ED0E42CF40}" destId="{E5272387-A444-4EF7-9EF4-6C4D35E0EF2E}" srcOrd="0" destOrd="0" presId="urn:microsoft.com/office/officeart/2018/2/layout/IconCircleList"/>
    <dgm:cxn modelId="{31C7DABB-83A9-42DE-BA1C-4110E0404410}" srcId="{FFF82C86-2CEC-454F-9CA9-A86D5B050629}" destId="{9FE1FF8F-5415-452E-A189-09749E2DC163}" srcOrd="1" destOrd="0" parTransId="{0D0F8194-6E40-467A-ABA0-C00BE53D72F9}" sibTransId="{42239DF0-31CE-4000-BFBA-D253A4EBEAE5}"/>
    <dgm:cxn modelId="{6DC3FDC5-8791-4448-B185-C726912787AC}" srcId="{FFF82C86-2CEC-454F-9CA9-A86D5B050629}" destId="{C58F2046-68A3-45F6-A043-210429F884F7}" srcOrd="0" destOrd="0" parTransId="{A7E8B4D1-6E04-4975-A66A-24840BFD840C}" sibTransId="{12EC4A83-8D6C-4EDC-9439-22ED0E42CF40}"/>
    <dgm:cxn modelId="{CCD778C8-3181-464F-9B55-AA125C13533D}" type="presOf" srcId="{FFF82C86-2CEC-454F-9CA9-A86D5B050629}" destId="{721768EA-1F2F-4F35-9C00-468E25B09BC0}" srcOrd="0" destOrd="0" presId="urn:microsoft.com/office/officeart/2018/2/layout/IconCircleList"/>
    <dgm:cxn modelId="{BD3ECB60-2698-499F-9542-13A103523332}" type="presParOf" srcId="{721768EA-1F2F-4F35-9C00-468E25B09BC0}" destId="{E03CA503-563F-437C-A8C0-07CADA855698}" srcOrd="0" destOrd="0" presId="urn:microsoft.com/office/officeart/2018/2/layout/IconCircleList"/>
    <dgm:cxn modelId="{0D244618-7CB0-419F-BE58-CBF3AC567D10}" type="presParOf" srcId="{E03CA503-563F-437C-A8C0-07CADA855698}" destId="{5547361F-CEDC-48DB-9BF8-DD2D5A45F1AC}" srcOrd="0" destOrd="0" presId="urn:microsoft.com/office/officeart/2018/2/layout/IconCircleList"/>
    <dgm:cxn modelId="{8C261F91-AC98-4E4E-91CA-5E7F753DF1BD}" type="presParOf" srcId="{5547361F-CEDC-48DB-9BF8-DD2D5A45F1AC}" destId="{D88AD0B4-25E5-489F-8192-F38B17DD9EB0}" srcOrd="0" destOrd="0" presId="urn:microsoft.com/office/officeart/2018/2/layout/IconCircleList"/>
    <dgm:cxn modelId="{518E9460-0478-4940-91C6-3E0FE013AD35}" type="presParOf" srcId="{5547361F-CEDC-48DB-9BF8-DD2D5A45F1AC}" destId="{4A1D440C-60D3-49E3-B21A-7C520CE30E9B}" srcOrd="1" destOrd="0" presId="urn:microsoft.com/office/officeart/2018/2/layout/IconCircleList"/>
    <dgm:cxn modelId="{66D87F67-9CEC-42C5-9C10-E0E4D6850963}" type="presParOf" srcId="{5547361F-CEDC-48DB-9BF8-DD2D5A45F1AC}" destId="{D0820F20-BDB1-4750-8344-A25725D4D318}" srcOrd="2" destOrd="0" presId="urn:microsoft.com/office/officeart/2018/2/layout/IconCircleList"/>
    <dgm:cxn modelId="{92BD0679-585F-4562-B563-E5EEB39C021C}" type="presParOf" srcId="{5547361F-CEDC-48DB-9BF8-DD2D5A45F1AC}" destId="{A98E7AB4-A706-4BEA-85A8-5AC629E09FE8}" srcOrd="3" destOrd="0" presId="urn:microsoft.com/office/officeart/2018/2/layout/IconCircleList"/>
    <dgm:cxn modelId="{29ECF1E0-8489-48E6-B658-0AE148A87C30}" type="presParOf" srcId="{E03CA503-563F-437C-A8C0-07CADA855698}" destId="{E5272387-A444-4EF7-9EF4-6C4D35E0EF2E}" srcOrd="1" destOrd="0" presId="urn:microsoft.com/office/officeart/2018/2/layout/IconCircleList"/>
    <dgm:cxn modelId="{7087A17C-C427-4BC7-8EB0-436F48A2CA9E}" type="presParOf" srcId="{E03CA503-563F-437C-A8C0-07CADA855698}" destId="{AEC03692-B878-4E43-9E4B-FB51C5741905}" srcOrd="2" destOrd="0" presId="urn:microsoft.com/office/officeart/2018/2/layout/IconCircleList"/>
    <dgm:cxn modelId="{593FCEEE-32EE-42EE-821A-C6511336D76E}" type="presParOf" srcId="{AEC03692-B878-4E43-9E4B-FB51C5741905}" destId="{DB6C0D83-D570-43CC-8864-99DC3839FF2D}" srcOrd="0" destOrd="0" presId="urn:microsoft.com/office/officeart/2018/2/layout/IconCircleList"/>
    <dgm:cxn modelId="{3BA30B30-1FE2-4D65-88B2-1A4A3A39FE74}" type="presParOf" srcId="{AEC03692-B878-4E43-9E4B-FB51C5741905}" destId="{37B6DA70-BDC6-47C3-971A-7581751870FE}" srcOrd="1" destOrd="0" presId="urn:microsoft.com/office/officeart/2018/2/layout/IconCircleList"/>
    <dgm:cxn modelId="{9C373F86-950A-45E1-8639-2D1CBE6B1FA1}" type="presParOf" srcId="{AEC03692-B878-4E43-9E4B-FB51C5741905}" destId="{76761AB9-76BC-482E-8A88-60BC2D7DF94B}" srcOrd="2" destOrd="0" presId="urn:microsoft.com/office/officeart/2018/2/layout/IconCircleList"/>
    <dgm:cxn modelId="{6B789281-10B5-4114-B3BC-4CB3B2A9C5C6}" type="presParOf" srcId="{AEC03692-B878-4E43-9E4B-FB51C5741905}" destId="{ECCA39D7-C123-4DC1-AA9F-ECE2A35EA1F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F82C86-2CEC-454F-9CA9-A86D5B050629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E1FF8F-5415-452E-A189-09749E2DC163}">
      <dgm:prSet/>
      <dgm:spPr/>
      <dgm:t>
        <a:bodyPr/>
        <a:lstStyle/>
        <a:p>
          <a:pPr>
            <a:lnSpc>
              <a:spcPct val="100000"/>
            </a:lnSpc>
          </a:pPr>
          <a:r>
            <a:rPr lang="pt-PT" dirty="0"/>
            <a:t> assume-se que algo poderia ter sido feito no passado</a:t>
          </a:r>
          <a:endParaRPr lang="en-US" dirty="0"/>
        </a:p>
      </dgm:t>
    </dgm:pt>
    <dgm:pt modelId="{0D0F8194-6E40-467A-ABA0-C00BE53D72F9}" type="parTrans" cxnId="{31C7DABB-83A9-42DE-BA1C-4110E0404410}">
      <dgm:prSet/>
      <dgm:spPr/>
      <dgm:t>
        <a:bodyPr/>
        <a:lstStyle/>
        <a:p>
          <a:endParaRPr lang="en-US"/>
        </a:p>
      </dgm:t>
    </dgm:pt>
    <dgm:pt modelId="{42239DF0-31CE-4000-BFBA-D253A4EBEAE5}" type="sibTrans" cxnId="{31C7DABB-83A9-42DE-BA1C-4110E0404410}">
      <dgm:prSet/>
      <dgm:spPr/>
      <dgm:t>
        <a:bodyPr/>
        <a:lstStyle/>
        <a:p>
          <a:endParaRPr lang="en-US"/>
        </a:p>
      </dgm:t>
    </dgm:pt>
    <dgm:pt modelId="{721768EA-1F2F-4F35-9C00-468E25B09BC0}" type="pres">
      <dgm:prSet presAssocID="{FFF82C86-2CEC-454F-9CA9-A86D5B050629}" presName="root" presStyleCnt="0">
        <dgm:presLayoutVars>
          <dgm:dir/>
          <dgm:resizeHandles val="exact"/>
        </dgm:presLayoutVars>
      </dgm:prSet>
      <dgm:spPr/>
    </dgm:pt>
    <dgm:pt modelId="{E03CA503-563F-437C-A8C0-07CADA855698}" type="pres">
      <dgm:prSet presAssocID="{FFF82C86-2CEC-454F-9CA9-A86D5B050629}" presName="container" presStyleCnt="0">
        <dgm:presLayoutVars>
          <dgm:dir/>
          <dgm:resizeHandles val="exact"/>
        </dgm:presLayoutVars>
      </dgm:prSet>
      <dgm:spPr/>
    </dgm:pt>
    <dgm:pt modelId="{AEC03692-B878-4E43-9E4B-FB51C5741905}" type="pres">
      <dgm:prSet presAssocID="{9FE1FF8F-5415-452E-A189-09749E2DC163}" presName="compNode" presStyleCnt="0"/>
      <dgm:spPr/>
    </dgm:pt>
    <dgm:pt modelId="{DB6C0D83-D570-43CC-8864-99DC3839FF2D}" type="pres">
      <dgm:prSet presAssocID="{9FE1FF8F-5415-452E-A189-09749E2DC163}" presName="iconBgRect" presStyleLbl="bgShp" presStyleIdx="0" presStyleCnt="1"/>
      <dgm:spPr/>
    </dgm:pt>
    <dgm:pt modelId="{37B6DA70-BDC6-47C3-971A-7581751870FE}" type="pres">
      <dgm:prSet presAssocID="{9FE1FF8F-5415-452E-A189-09749E2DC163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tintivo destaque"/>
        </a:ext>
      </dgm:extLst>
    </dgm:pt>
    <dgm:pt modelId="{76761AB9-76BC-482E-8A88-60BC2D7DF94B}" type="pres">
      <dgm:prSet presAssocID="{9FE1FF8F-5415-452E-A189-09749E2DC163}" presName="spaceRect" presStyleCnt="0"/>
      <dgm:spPr/>
    </dgm:pt>
    <dgm:pt modelId="{ECCA39D7-C123-4DC1-AA9F-ECE2A35EA1F0}" type="pres">
      <dgm:prSet presAssocID="{9FE1FF8F-5415-452E-A189-09749E2DC163}" presName="textRect" presStyleLbl="revTx" presStyleIdx="0" presStyleCnt="1">
        <dgm:presLayoutVars>
          <dgm:chMax val="1"/>
          <dgm:chPref val="1"/>
        </dgm:presLayoutVars>
      </dgm:prSet>
      <dgm:spPr/>
    </dgm:pt>
  </dgm:ptLst>
  <dgm:cxnLst>
    <dgm:cxn modelId="{5CCDF607-433F-459C-A1D8-E29F4CE94A22}" type="presOf" srcId="{9FE1FF8F-5415-452E-A189-09749E2DC163}" destId="{ECCA39D7-C123-4DC1-AA9F-ECE2A35EA1F0}" srcOrd="0" destOrd="0" presId="urn:microsoft.com/office/officeart/2018/2/layout/IconCircleList"/>
    <dgm:cxn modelId="{31C7DABB-83A9-42DE-BA1C-4110E0404410}" srcId="{FFF82C86-2CEC-454F-9CA9-A86D5B050629}" destId="{9FE1FF8F-5415-452E-A189-09749E2DC163}" srcOrd="0" destOrd="0" parTransId="{0D0F8194-6E40-467A-ABA0-C00BE53D72F9}" sibTransId="{42239DF0-31CE-4000-BFBA-D253A4EBEAE5}"/>
    <dgm:cxn modelId="{CCD778C8-3181-464F-9B55-AA125C13533D}" type="presOf" srcId="{FFF82C86-2CEC-454F-9CA9-A86D5B050629}" destId="{721768EA-1F2F-4F35-9C00-468E25B09BC0}" srcOrd="0" destOrd="0" presId="urn:microsoft.com/office/officeart/2018/2/layout/IconCircleList"/>
    <dgm:cxn modelId="{BD3ECB60-2698-499F-9542-13A103523332}" type="presParOf" srcId="{721768EA-1F2F-4F35-9C00-468E25B09BC0}" destId="{E03CA503-563F-437C-A8C0-07CADA855698}" srcOrd="0" destOrd="0" presId="urn:microsoft.com/office/officeart/2018/2/layout/IconCircleList"/>
    <dgm:cxn modelId="{7087A17C-C427-4BC7-8EB0-436F48A2CA9E}" type="presParOf" srcId="{E03CA503-563F-437C-A8C0-07CADA855698}" destId="{AEC03692-B878-4E43-9E4B-FB51C5741905}" srcOrd="0" destOrd="0" presId="urn:microsoft.com/office/officeart/2018/2/layout/IconCircleList"/>
    <dgm:cxn modelId="{593FCEEE-32EE-42EE-821A-C6511336D76E}" type="presParOf" srcId="{AEC03692-B878-4E43-9E4B-FB51C5741905}" destId="{DB6C0D83-D570-43CC-8864-99DC3839FF2D}" srcOrd="0" destOrd="0" presId="urn:microsoft.com/office/officeart/2018/2/layout/IconCircleList"/>
    <dgm:cxn modelId="{3BA30B30-1FE2-4D65-88B2-1A4A3A39FE74}" type="presParOf" srcId="{AEC03692-B878-4E43-9E4B-FB51C5741905}" destId="{37B6DA70-BDC6-47C3-971A-7581751870FE}" srcOrd="1" destOrd="0" presId="urn:microsoft.com/office/officeart/2018/2/layout/IconCircleList"/>
    <dgm:cxn modelId="{9C373F86-950A-45E1-8639-2D1CBE6B1FA1}" type="presParOf" srcId="{AEC03692-B878-4E43-9E4B-FB51C5741905}" destId="{76761AB9-76BC-482E-8A88-60BC2D7DF94B}" srcOrd="2" destOrd="0" presId="urn:microsoft.com/office/officeart/2018/2/layout/IconCircleList"/>
    <dgm:cxn modelId="{6B789281-10B5-4114-B3BC-4CB3B2A9C5C6}" type="presParOf" srcId="{AEC03692-B878-4E43-9E4B-FB51C5741905}" destId="{ECCA39D7-C123-4DC1-AA9F-ECE2A35EA1F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AD0B4-25E5-489F-8192-F38B17DD9EB0}">
      <dsp:nvSpPr>
        <dsp:cNvPr id="0" name=""/>
        <dsp:cNvSpPr/>
      </dsp:nvSpPr>
      <dsp:spPr>
        <a:xfrm>
          <a:off x="212335" y="1507711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D440C-60D3-49E3-B21A-7C520CE30E9B}">
      <dsp:nvSpPr>
        <dsp:cNvPr id="0" name=""/>
        <dsp:cNvSpPr/>
      </dsp:nvSpPr>
      <dsp:spPr>
        <a:xfrm>
          <a:off x="492877" y="1788253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E7AB4-A706-4BEA-85A8-5AC629E09FE8}">
      <dsp:nvSpPr>
        <dsp:cNvPr id="0" name=""/>
        <dsp:cNvSpPr/>
      </dsp:nvSpPr>
      <dsp:spPr>
        <a:xfrm>
          <a:off x="1834517" y="1507711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o sentido da frase mudou, pressupõe-se que o sujeito vive satisfeito, caso contrário mudaria de vida.</a:t>
          </a:r>
          <a:endParaRPr lang="en-US" sz="1800" kern="1200" dirty="0"/>
        </a:p>
      </dsp:txBody>
      <dsp:txXfrm>
        <a:off x="1834517" y="1507711"/>
        <a:ext cx="3148942" cy="1335915"/>
      </dsp:txXfrm>
    </dsp:sp>
    <dsp:sp modelId="{DB6C0D83-D570-43CC-8864-99DC3839FF2D}">
      <dsp:nvSpPr>
        <dsp:cNvPr id="0" name=""/>
        <dsp:cNvSpPr/>
      </dsp:nvSpPr>
      <dsp:spPr>
        <a:xfrm>
          <a:off x="5532139" y="1507711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B6DA70-BDC6-47C3-971A-7581751870FE}">
      <dsp:nvSpPr>
        <dsp:cNvPr id="0" name=""/>
        <dsp:cNvSpPr/>
      </dsp:nvSpPr>
      <dsp:spPr>
        <a:xfrm>
          <a:off x="5812681" y="1788253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A39D7-C123-4DC1-AA9F-ECE2A35EA1F0}">
      <dsp:nvSpPr>
        <dsp:cNvPr id="0" name=""/>
        <dsp:cNvSpPr/>
      </dsp:nvSpPr>
      <dsp:spPr>
        <a:xfrm>
          <a:off x="7154322" y="1507711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/>
            <a:t> o sentido da frase manteve-se, pressupõe-se que o sujeito é aconselhado a mudar de vida, se não estiver satisfeito.</a:t>
          </a:r>
          <a:endParaRPr lang="en-US" sz="1800" kern="1200" dirty="0"/>
        </a:p>
      </dsp:txBody>
      <dsp:txXfrm>
        <a:off x="7154322" y="1507711"/>
        <a:ext cx="3148942" cy="13359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AD0B4-25E5-489F-8192-F38B17DD9EB0}">
      <dsp:nvSpPr>
        <dsp:cNvPr id="0" name=""/>
        <dsp:cNvSpPr/>
      </dsp:nvSpPr>
      <dsp:spPr>
        <a:xfrm>
          <a:off x="2219456" y="1324932"/>
          <a:ext cx="1701472" cy="170147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D440C-60D3-49E3-B21A-7C520CE30E9B}">
      <dsp:nvSpPr>
        <dsp:cNvPr id="0" name=""/>
        <dsp:cNvSpPr/>
      </dsp:nvSpPr>
      <dsp:spPr>
        <a:xfrm>
          <a:off x="2576765" y="1682241"/>
          <a:ext cx="986854" cy="9868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E7AB4-A706-4BEA-85A8-5AC629E09FE8}">
      <dsp:nvSpPr>
        <dsp:cNvPr id="0" name=""/>
        <dsp:cNvSpPr/>
      </dsp:nvSpPr>
      <dsp:spPr>
        <a:xfrm>
          <a:off x="4285530" y="1324932"/>
          <a:ext cx="4010613" cy="1701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/>
            <a:t>o sentido da frase mudou, pressupõe-se que o sujeito vive satisfeito, caso contrário mudaria de vida.</a:t>
          </a:r>
          <a:endParaRPr lang="en-US" sz="2400" kern="1200" dirty="0"/>
        </a:p>
      </dsp:txBody>
      <dsp:txXfrm>
        <a:off x="4285530" y="1324932"/>
        <a:ext cx="4010613" cy="17014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AD0B4-25E5-489F-8192-F38B17DD9EB0}">
      <dsp:nvSpPr>
        <dsp:cNvPr id="0" name=""/>
        <dsp:cNvSpPr/>
      </dsp:nvSpPr>
      <dsp:spPr>
        <a:xfrm>
          <a:off x="212335" y="1507711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D440C-60D3-49E3-B21A-7C520CE30E9B}">
      <dsp:nvSpPr>
        <dsp:cNvPr id="0" name=""/>
        <dsp:cNvSpPr/>
      </dsp:nvSpPr>
      <dsp:spPr>
        <a:xfrm>
          <a:off x="492877" y="1788253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E7AB4-A706-4BEA-85A8-5AC629E09FE8}">
      <dsp:nvSpPr>
        <dsp:cNvPr id="0" name=""/>
        <dsp:cNvSpPr/>
      </dsp:nvSpPr>
      <dsp:spPr>
        <a:xfrm>
          <a:off x="1834517" y="1507711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/>
            <a:t>parte-se do princípio que o sujeito vai mudar de vida.</a:t>
          </a:r>
          <a:endParaRPr lang="en-US" sz="2400" kern="1200" dirty="0"/>
        </a:p>
      </dsp:txBody>
      <dsp:txXfrm>
        <a:off x="1834517" y="1507711"/>
        <a:ext cx="3148942" cy="1335915"/>
      </dsp:txXfrm>
    </dsp:sp>
    <dsp:sp modelId="{DB6C0D83-D570-43CC-8864-99DC3839FF2D}">
      <dsp:nvSpPr>
        <dsp:cNvPr id="0" name=""/>
        <dsp:cNvSpPr/>
      </dsp:nvSpPr>
      <dsp:spPr>
        <a:xfrm>
          <a:off x="5532139" y="1507711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B6DA70-BDC6-47C3-971A-7581751870FE}">
      <dsp:nvSpPr>
        <dsp:cNvPr id="0" name=""/>
        <dsp:cNvSpPr/>
      </dsp:nvSpPr>
      <dsp:spPr>
        <a:xfrm>
          <a:off x="5812681" y="1788253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A39D7-C123-4DC1-AA9F-ECE2A35EA1F0}">
      <dsp:nvSpPr>
        <dsp:cNvPr id="0" name=""/>
        <dsp:cNvSpPr/>
      </dsp:nvSpPr>
      <dsp:spPr>
        <a:xfrm>
          <a:off x="7154322" y="1507711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/>
            <a:t> assume-se que o sujeito pode mudar de vida.</a:t>
          </a:r>
          <a:endParaRPr lang="en-US" sz="2400" kern="1200" dirty="0"/>
        </a:p>
      </dsp:txBody>
      <dsp:txXfrm>
        <a:off x="7154322" y="1507711"/>
        <a:ext cx="3148942" cy="13359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6C0D83-D570-43CC-8864-99DC3839FF2D}">
      <dsp:nvSpPr>
        <dsp:cNvPr id="0" name=""/>
        <dsp:cNvSpPr/>
      </dsp:nvSpPr>
      <dsp:spPr>
        <a:xfrm>
          <a:off x="2219456" y="1324932"/>
          <a:ext cx="1701472" cy="170147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B6DA70-BDC6-47C3-971A-7581751870FE}">
      <dsp:nvSpPr>
        <dsp:cNvPr id="0" name=""/>
        <dsp:cNvSpPr/>
      </dsp:nvSpPr>
      <dsp:spPr>
        <a:xfrm>
          <a:off x="2576765" y="1682241"/>
          <a:ext cx="986854" cy="9868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A39D7-C123-4DC1-AA9F-ECE2A35EA1F0}">
      <dsp:nvSpPr>
        <dsp:cNvPr id="0" name=""/>
        <dsp:cNvSpPr/>
      </dsp:nvSpPr>
      <dsp:spPr>
        <a:xfrm>
          <a:off x="4285530" y="1324932"/>
          <a:ext cx="4010613" cy="1701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/>
            <a:t> assume-se que o sujeito pode mudar de vida.</a:t>
          </a:r>
          <a:endParaRPr lang="en-US" sz="2400" kern="1200" dirty="0"/>
        </a:p>
      </dsp:txBody>
      <dsp:txXfrm>
        <a:off x="4285530" y="1324932"/>
        <a:ext cx="4010613" cy="17014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AD0B4-25E5-489F-8192-F38B17DD9EB0}">
      <dsp:nvSpPr>
        <dsp:cNvPr id="0" name=""/>
        <dsp:cNvSpPr/>
      </dsp:nvSpPr>
      <dsp:spPr>
        <a:xfrm>
          <a:off x="212335" y="1507711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D440C-60D3-49E3-B21A-7C520CE30E9B}">
      <dsp:nvSpPr>
        <dsp:cNvPr id="0" name=""/>
        <dsp:cNvSpPr/>
      </dsp:nvSpPr>
      <dsp:spPr>
        <a:xfrm>
          <a:off x="492877" y="1788253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E7AB4-A706-4BEA-85A8-5AC629E09FE8}">
      <dsp:nvSpPr>
        <dsp:cNvPr id="0" name=""/>
        <dsp:cNvSpPr/>
      </dsp:nvSpPr>
      <dsp:spPr>
        <a:xfrm>
          <a:off x="1834517" y="1507711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/>
            <a:t>assume-se que algo foi feito.</a:t>
          </a:r>
          <a:endParaRPr lang="en-US" sz="2400" kern="1200" dirty="0"/>
        </a:p>
      </dsp:txBody>
      <dsp:txXfrm>
        <a:off x="1834517" y="1507711"/>
        <a:ext cx="3148942" cy="1335915"/>
      </dsp:txXfrm>
    </dsp:sp>
    <dsp:sp modelId="{DB6C0D83-D570-43CC-8864-99DC3839FF2D}">
      <dsp:nvSpPr>
        <dsp:cNvPr id="0" name=""/>
        <dsp:cNvSpPr/>
      </dsp:nvSpPr>
      <dsp:spPr>
        <a:xfrm>
          <a:off x="5532139" y="1507711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B6DA70-BDC6-47C3-971A-7581751870FE}">
      <dsp:nvSpPr>
        <dsp:cNvPr id="0" name=""/>
        <dsp:cNvSpPr/>
      </dsp:nvSpPr>
      <dsp:spPr>
        <a:xfrm>
          <a:off x="5812681" y="1788253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A39D7-C123-4DC1-AA9F-ECE2A35EA1F0}">
      <dsp:nvSpPr>
        <dsp:cNvPr id="0" name=""/>
        <dsp:cNvSpPr/>
      </dsp:nvSpPr>
      <dsp:spPr>
        <a:xfrm>
          <a:off x="7154322" y="1507711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/>
            <a:t> assume-se que algo poderia ter sido feito no passado</a:t>
          </a:r>
          <a:endParaRPr lang="en-US" sz="2400" kern="1200" dirty="0"/>
        </a:p>
      </dsp:txBody>
      <dsp:txXfrm>
        <a:off x="7154322" y="1507711"/>
        <a:ext cx="3148942" cy="13359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6C0D83-D570-43CC-8864-99DC3839FF2D}">
      <dsp:nvSpPr>
        <dsp:cNvPr id="0" name=""/>
        <dsp:cNvSpPr/>
      </dsp:nvSpPr>
      <dsp:spPr>
        <a:xfrm>
          <a:off x="2219456" y="1324932"/>
          <a:ext cx="1701472" cy="170147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B6DA70-BDC6-47C3-971A-7581751870FE}">
      <dsp:nvSpPr>
        <dsp:cNvPr id="0" name=""/>
        <dsp:cNvSpPr/>
      </dsp:nvSpPr>
      <dsp:spPr>
        <a:xfrm>
          <a:off x="2576765" y="1682241"/>
          <a:ext cx="986854" cy="9868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A39D7-C123-4DC1-AA9F-ECE2A35EA1F0}">
      <dsp:nvSpPr>
        <dsp:cNvPr id="0" name=""/>
        <dsp:cNvSpPr/>
      </dsp:nvSpPr>
      <dsp:spPr>
        <a:xfrm>
          <a:off x="4285530" y="1324932"/>
          <a:ext cx="4010613" cy="1701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/>
            <a:t> assume-se que algo poderia ter sido feito no passado</a:t>
          </a:r>
          <a:endParaRPr lang="en-US" sz="2400" kern="1200" dirty="0"/>
        </a:p>
      </dsp:txBody>
      <dsp:txXfrm>
        <a:off x="4285530" y="1324932"/>
        <a:ext cx="4010613" cy="170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685172-1CFF-EC48-7B27-5ADDF1625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06379A-313C-247D-CC96-AAC537A15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53CFD45-6EBB-85BD-3D6A-3C94DF326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1D7B6BE-A2D1-9122-8C73-1EFE8E49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D6344B8-A5FA-A925-91A4-803BC84F8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8740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401F9E-A0B3-56A2-3B39-4FBA889C3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68CB707-463C-DC9B-FC20-CD5F968AD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76E3422-F263-CDA5-F61F-12D35C80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B938923-5AD3-F717-677B-AF8993A0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B9EE670-EA66-A3A3-3E4C-84282BF2E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15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348D8A-48A2-38D7-CBFB-79ED1DB54E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66FA4D1F-199C-F5A7-72BD-AA6908EC9C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E6AB3DB-B26C-9B75-65A8-921B4B764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CA1AD5E-5699-1AC3-FD3E-E9D50E5C7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D443BE6-12E3-6AC2-022E-CFB7A26F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738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88EEF7-7091-F287-A76C-572358D45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C80F496-B7F0-2FA6-E59E-20FF7B00F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CB6C776-F893-0141-A273-2A2197A69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545B88F-5356-3091-2304-3302F697C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8E89A00-ECBA-FCC0-3FB7-CFD0FF387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36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98E53-E31E-338C-7D8E-12115DD7D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84FB6AE-0000-575C-FB64-EAAAC9DB3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118EC2A-EC53-8FE5-6FBC-978CD0C91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8B5CD8F-270C-3B89-98EF-44883625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4E916C2-C8B4-2790-2C77-FF8B31B8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7832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BAD00F-1EAD-A485-D8E2-9FF5B5870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86DF489-F1D2-A31F-8149-1DA3D8EFBD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7BBCE014-CD5E-9BFF-036D-7581978B2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8FCC3B5-6528-0423-1CE9-D5F5978D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51D8E68-96C7-C269-2E7F-A7D7488CF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5DD105F-FF84-D570-16D6-C7442B54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1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B6F5D5-C6BF-16F9-451F-13D50260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540EE63-EBA7-88EA-9E30-2BA8CEA71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CC70819-9BB9-74CA-76F0-B2D09C146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08386B74-4530-5666-04D0-BD9FB03018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20FC9088-C50A-C216-6B02-9DACAD8070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2E6F831F-DBCE-D97B-0FDE-F80D609D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3EF909B2-887A-40CB-AFAE-7561B53CC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493EEA87-937B-89DE-61D7-2F1091B37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651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F0556C-B99B-0C14-9AF2-F8A0ECEFC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571B184B-CB4A-0AC2-78E8-241C4687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68E66E8-9687-B489-69B3-8EE7B28D4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A5E6D38-708E-AB5F-37E3-393F614EA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665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C3EC0A6A-BBD3-738E-E7E4-EAC1583B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25CABA84-762F-6DA5-6166-9B69A6FA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6DF39C5-F9C2-9651-5555-EDB36CF18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82366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B23C2A-B431-3129-B2AE-819FBA489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B8551FF-A836-F5D7-89F4-457EB4B24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D473CB1-44BA-AB97-8E7C-C4B26251D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B66F350-44E9-56B2-84DD-D499DE458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3A118434-5FD2-479E-D8D3-DCF9F654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645D073-2A09-8996-7048-32BFC5E6B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707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1BE614-B51F-D4F5-E345-2AE098F82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2B32C915-7961-4939-E2D4-E626517089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E5946A5E-3EC4-BA3B-CEB4-EBD41BD09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E63E7E11-A905-1440-8F95-FB8C5C9A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126709F-B573-C36B-3414-6FCEC4218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98914A7-22C1-2D61-E983-5723DC9D0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786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EAF716C-CA6E-9B09-F39A-99436D946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3832DB8-A33A-3D88-49C0-AF8990086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EBCB274-5B9B-CF10-62BA-53588FE17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E947A3-000E-4A50-B8C2-C70606B6A6EA}" type="datetimeFigureOut">
              <a:rPr lang="pt-PT" smtClean="0"/>
              <a:t>09/06/2025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80F3EAF-E324-F719-6D3C-71BA90AA4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F93E7ED-45B7-B3D9-25B2-5994621558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013F32-53AE-47AE-9A85-0B7758ABC9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291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9D18193-7FAC-FA0F-C9C7-3B14E88D7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Aft>
                <a:spcPts val="375"/>
              </a:spcAft>
            </a:pPr>
            <a:r>
              <a:rPr lang="en-US" sz="4500" b="1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 que fazer com a gramática na aula de português? (2.º, 3.º CEB e E. Secundário)</a:t>
            </a:r>
            <a:br>
              <a:rPr lang="en-US" sz="45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sz="45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45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Marcador de Posição de Conteúdo 4">
            <a:extLst>
              <a:ext uri="{FF2B5EF4-FFF2-40B4-BE49-F238E27FC236}">
                <a16:creationId xmlns:a16="http://schemas.microsoft.com/office/drawing/2014/main" id="{15E13DA0-5229-31AF-EF73-D91FD69CD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Orações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subordinadas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adverbiais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condicionais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introduzidas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pela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conjunção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</a:t>
            </a:r>
            <a:endParaRPr lang="en-US" sz="2000" i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88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A6FA1-13C8-C4A1-1C7E-4E5931C02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82BBCC-EB95-7CF8-C875-E134BA283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508" y="1825625"/>
            <a:ext cx="9615830" cy="896373"/>
          </a:xfrm>
        </p:spPr>
        <p:txBody>
          <a:bodyPr anchor="b">
            <a:noAutofit/>
          </a:bodyPr>
          <a:lstStyle/>
          <a:p>
            <a:pPr lvl="1"/>
            <a:r>
              <a:rPr lang="pt-PT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 frase B, a situação é hipotética, pois…</a:t>
            </a:r>
            <a:br>
              <a:rPr lang="pt-PT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pt-PT" sz="2400" dirty="0"/>
              <a:t>Se </a:t>
            </a:r>
            <a:r>
              <a:rPr lang="pt-PT" sz="2400" dirty="0">
                <a:solidFill>
                  <a:schemeClr val="tx2">
                    <a:lumMod val="25000"/>
                    <a:lumOff val="75000"/>
                  </a:schemeClr>
                </a:solidFill>
              </a:rPr>
              <a:t>mudares</a:t>
            </a:r>
            <a:r>
              <a:rPr lang="pt-PT" sz="2400" dirty="0"/>
              <a:t> de vida, </a:t>
            </a:r>
            <a:r>
              <a:rPr lang="pt-PT" sz="2400" dirty="0">
                <a:solidFill>
                  <a:schemeClr val="tx2">
                    <a:lumMod val="25000"/>
                    <a:lumOff val="75000"/>
                  </a:schemeClr>
                </a:solidFill>
              </a:rPr>
              <a:t>viverás  </a:t>
            </a:r>
            <a:r>
              <a:rPr lang="pt-PT" sz="2400" dirty="0"/>
              <a:t>satisfeito.</a:t>
            </a:r>
            <a:br>
              <a:rPr lang="pt-PT" sz="4400" dirty="0"/>
            </a:br>
            <a:endParaRPr lang="pt-PT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Marcador de Posição de Conteúdo 6">
            <a:extLst>
              <a:ext uri="{FF2B5EF4-FFF2-40B4-BE49-F238E27FC236}">
                <a16:creationId xmlns:a16="http://schemas.microsoft.com/office/drawing/2014/main" id="{E98671E4-883A-51D1-1CD6-217F5869C7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2680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871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Sub>
          <a:bldDgm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0E64C-C81A-D23D-51D5-6A9F07954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E81F4-1D08-85E4-9F4B-4ECFCE91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508" y="1825625"/>
            <a:ext cx="9615830" cy="896373"/>
          </a:xfrm>
        </p:spPr>
        <p:txBody>
          <a:bodyPr anchor="b">
            <a:noAutofit/>
          </a:bodyPr>
          <a:lstStyle/>
          <a:p>
            <a:pPr lvl="1"/>
            <a:r>
              <a:rPr lang="pt-PT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 frase B, a situação é hipotética, pois…</a:t>
            </a:r>
            <a:br>
              <a:rPr lang="pt-PT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pt-PT" sz="2400" dirty="0"/>
              <a:t>Se </a:t>
            </a:r>
            <a:r>
              <a:rPr lang="pt-PT" sz="2400" dirty="0">
                <a:solidFill>
                  <a:schemeClr val="tx2">
                    <a:lumMod val="25000"/>
                    <a:lumOff val="75000"/>
                  </a:schemeClr>
                </a:solidFill>
              </a:rPr>
              <a:t>mudares</a:t>
            </a:r>
            <a:r>
              <a:rPr lang="pt-PT" sz="2400" dirty="0"/>
              <a:t> de vida, </a:t>
            </a:r>
            <a:r>
              <a:rPr lang="pt-PT" sz="2400" dirty="0">
                <a:solidFill>
                  <a:schemeClr val="tx2">
                    <a:lumMod val="25000"/>
                    <a:lumOff val="75000"/>
                  </a:schemeClr>
                </a:solidFill>
              </a:rPr>
              <a:t>viverás  </a:t>
            </a:r>
            <a:r>
              <a:rPr lang="pt-PT" sz="2400" dirty="0"/>
              <a:t>satisfeito.</a:t>
            </a:r>
            <a:br>
              <a:rPr lang="pt-PT" sz="4400" dirty="0"/>
            </a:br>
            <a:endParaRPr lang="pt-PT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Marcador de Posição de Conteúdo 6">
            <a:extLst>
              <a:ext uri="{FF2B5EF4-FFF2-40B4-BE49-F238E27FC236}">
                <a16:creationId xmlns:a16="http://schemas.microsoft.com/office/drawing/2014/main" id="{038CA485-8A5C-32AA-3465-AE1ABA9AF5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3815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284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Sub>
          <a:bldDgm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B6000-D3F0-D962-E23D-54B108925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5BFC0D-FD16-7FA5-163D-82076933C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446" y="382385"/>
            <a:ext cx="9779554" cy="1413758"/>
          </a:xfrm>
        </p:spPr>
        <p:txBody>
          <a:bodyPr anchor="b">
            <a:normAutofit/>
          </a:bodyPr>
          <a:lstStyle/>
          <a:p>
            <a:r>
              <a:rPr lang="pt-PT" dirty="0"/>
              <a:t>Na frase: </a:t>
            </a:r>
            <a:br>
              <a:rPr lang="pt-PT" dirty="0"/>
            </a:br>
            <a:r>
              <a:rPr lang="pt-PT" dirty="0"/>
              <a:t>“Se tivesse mudado de vida, seria feliz”</a:t>
            </a:r>
            <a:endParaRPr lang="pt-PT" sz="4400" dirty="0"/>
          </a:p>
        </p:txBody>
      </p:sp>
      <p:graphicFrame>
        <p:nvGraphicFramePr>
          <p:cNvPr id="9" name="Marcador de Posição de Conteúdo 6">
            <a:extLst>
              <a:ext uri="{FF2B5EF4-FFF2-40B4-BE49-F238E27FC236}">
                <a16:creationId xmlns:a16="http://schemas.microsoft.com/office/drawing/2014/main" id="{192DE0AE-46BA-466D-7F73-BD2BDB5A0C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2544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335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Sub>
          <a:bldDgm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31328-F651-E45E-06D4-5FAF677AB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D0DE87-BC07-ABAF-34ED-8B936AAA1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446" y="382385"/>
            <a:ext cx="9779554" cy="1413758"/>
          </a:xfrm>
        </p:spPr>
        <p:txBody>
          <a:bodyPr anchor="b">
            <a:normAutofit/>
          </a:bodyPr>
          <a:lstStyle/>
          <a:p>
            <a:r>
              <a:rPr lang="pt-PT" dirty="0"/>
              <a:t>Na frase: </a:t>
            </a:r>
            <a:br>
              <a:rPr lang="pt-PT" dirty="0"/>
            </a:br>
            <a:r>
              <a:rPr lang="pt-PT" dirty="0"/>
              <a:t>“Se tivesse mudado de vida, seria feliz”</a:t>
            </a:r>
            <a:endParaRPr lang="pt-PT" sz="4400" dirty="0"/>
          </a:p>
        </p:txBody>
      </p:sp>
      <p:graphicFrame>
        <p:nvGraphicFramePr>
          <p:cNvPr id="9" name="Marcador de Posição de Conteúdo 6">
            <a:extLst>
              <a:ext uri="{FF2B5EF4-FFF2-40B4-BE49-F238E27FC236}">
                <a16:creationId xmlns:a16="http://schemas.microsoft.com/office/drawing/2014/main" id="{6A9849C4-880A-C4F9-F162-9AEC168E97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1012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391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Sub>
          <a:bldDgm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6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rcador de Posição de Conteúdo 2">
            <a:extLst>
              <a:ext uri="{FF2B5EF4-FFF2-40B4-BE49-F238E27FC236}">
                <a16:creationId xmlns:a16="http://schemas.microsoft.com/office/drawing/2014/main" id="{0EBD770A-9FC8-4454-13D7-2D519E76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  <a:buNone/>
              <a:tabLst>
                <a:tab pos="810260" algn="l"/>
              </a:tabLst>
            </a:pPr>
            <a:r>
              <a:rPr lang="pt-PT" sz="22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PT" sz="2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810260" algn="l"/>
              </a:tabLst>
            </a:pPr>
            <a:r>
              <a:rPr lang="pt-PT" sz="22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Atenta nos versos.</a:t>
            </a:r>
            <a:endParaRPr lang="pt-PT" sz="2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  <a:buNone/>
            </a:pPr>
            <a:r>
              <a:rPr lang="pt-PT" sz="2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Muda </a:t>
            </a:r>
            <a:r>
              <a:rPr lang="pt-PT" sz="2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vida, se tu não </a:t>
            </a:r>
            <a:r>
              <a:rPr lang="pt-PT" sz="2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vives </a:t>
            </a:r>
            <a:r>
              <a:rPr lang="pt-PT" sz="2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satisfeito</a:t>
            </a:r>
          </a:p>
          <a:p>
            <a:pPr>
              <a:spcAft>
                <a:spcPts val="1000"/>
              </a:spcAft>
              <a:buNone/>
            </a:pPr>
            <a:r>
              <a:rPr lang="pt-PT" sz="2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Muda de vida, estás sempre a tempo de mudar!</a:t>
            </a:r>
          </a:p>
          <a:p>
            <a:pPr>
              <a:spcAft>
                <a:spcPts val="1000"/>
              </a:spcAft>
              <a:buNone/>
            </a:pPr>
            <a:r>
              <a:rPr lang="pt-PT" sz="2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                                          António Variações </a:t>
            </a:r>
          </a:p>
          <a:p>
            <a:pPr>
              <a:spcAft>
                <a:spcPts val="1000"/>
              </a:spcAft>
              <a:buNone/>
            </a:pPr>
            <a:r>
              <a:rPr lang="pt-PT" sz="2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pt-PT" sz="2200" dirty="0"/>
          </a:p>
        </p:txBody>
      </p:sp>
    </p:spTree>
    <p:extLst>
      <p:ext uri="{BB962C8B-B14F-4D97-AF65-F5344CB8AC3E}">
        <p14:creationId xmlns:p14="http://schemas.microsoft.com/office/powerpoint/2010/main" val="2419672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7154B-6846-61B0-55DD-C176D69CF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466EB7E3-EEBC-3588-F600-6016D81AA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72" y="548549"/>
            <a:ext cx="4777381" cy="127794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6021BBE-CC5B-FB30-B3B3-EDA5852AB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702" y="1826499"/>
            <a:ext cx="9361098" cy="4099636"/>
          </a:xfrm>
        </p:spPr>
        <p:txBody>
          <a:bodyPr>
            <a:normAutofit lnSpcReduction="10000"/>
          </a:bodyPr>
          <a:lstStyle/>
          <a:p>
            <a:pPr marL="742950" lvl="1" indent="-285750">
              <a:spcAft>
                <a:spcPts val="800"/>
              </a:spcAft>
              <a:buFont typeface="+mj-lt"/>
              <a:buAutoNum type="arabicPeriod"/>
            </a:pPr>
            <a:endParaRPr lang="pt-PT" sz="10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Font typeface="+mj-lt"/>
              <a:buAutoNum type="arabicPeriod"/>
            </a:pPr>
            <a:r>
              <a:rPr lang="pt-PT" sz="21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Transforma o primeiro verso, em duas frases simples.</a:t>
            </a:r>
          </a:p>
          <a:p>
            <a:pPr marL="457200" lvl="1" indent="0">
              <a:spcAft>
                <a:spcPts val="800"/>
              </a:spcAft>
              <a:buNone/>
            </a:pP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Muda de vida.</a:t>
            </a:r>
            <a:b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 não vives satisfeito</a:t>
            </a:r>
          </a:p>
          <a:p>
            <a:pPr marL="457200" lvl="1" indent="0">
              <a:spcAft>
                <a:spcPts val="800"/>
              </a:spcAft>
              <a:buNone/>
            </a:pPr>
            <a:endParaRPr lang="pt-PT" sz="2100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800"/>
              </a:spcAft>
              <a:buNone/>
            </a:pPr>
            <a:r>
              <a:rPr lang="pt-PT" sz="2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Identifica a  conjunção que introduz a oração subordinada.</a:t>
            </a:r>
          </a:p>
          <a:p>
            <a:pPr marL="457200">
              <a:buNone/>
            </a:pP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Se</a:t>
            </a:r>
          </a:p>
          <a:p>
            <a:pPr marL="457200">
              <a:spcAft>
                <a:spcPts val="800"/>
              </a:spcAft>
              <a:buNone/>
            </a:pPr>
            <a:r>
              <a:rPr lang="pt-PT" sz="21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pt-PT" sz="2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.1 Completa:</a:t>
            </a:r>
          </a:p>
          <a:p>
            <a:pPr marL="228600">
              <a:buNone/>
            </a:pPr>
            <a:r>
              <a:rPr lang="pt-PT" sz="2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>
              <a:buNone/>
            </a:pPr>
            <a:r>
              <a:rPr lang="pt-PT" sz="2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conjunção subordinativa “____” estabelece uma relação </a:t>
            </a:r>
            <a:r>
              <a:rPr lang="pt-PT" sz="21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_____________</a:t>
            </a: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pt-PT" sz="21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>
              <a:spcAft>
                <a:spcPts val="800"/>
              </a:spcAft>
              <a:buNone/>
            </a:pPr>
            <a:endParaRPr lang="pt-PT" sz="2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PT" sz="1000" dirty="0"/>
          </a:p>
        </p:txBody>
      </p:sp>
    </p:spTree>
    <p:extLst>
      <p:ext uri="{BB962C8B-B14F-4D97-AF65-F5344CB8AC3E}">
        <p14:creationId xmlns:p14="http://schemas.microsoft.com/office/powerpoint/2010/main" val="265220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9" name="Arc 38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F15F340-9EAF-4B3B-3593-E3B04FD72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72" y="548549"/>
            <a:ext cx="4777381" cy="127794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8F2F6EB-AA47-8C69-5D36-AED298907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702" y="1826499"/>
            <a:ext cx="9361098" cy="4099636"/>
          </a:xfrm>
        </p:spPr>
        <p:txBody>
          <a:bodyPr>
            <a:normAutofit lnSpcReduction="10000"/>
          </a:bodyPr>
          <a:lstStyle/>
          <a:p>
            <a:pPr marL="742950" lvl="1" indent="-285750">
              <a:spcAft>
                <a:spcPts val="800"/>
              </a:spcAft>
              <a:buFont typeface="+mj-lt"/>
              <a:buAutoNum type="arabicPeriod"/>
            </a:pPr>
            <a:endParaRPr lang="pt-PT" sz="10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Font typeface="+mj-lt"/>
              <a:buAutoNum type="arabicPeriod"/>
            </a:pPr>
            <a:r>
              <a:rPr lang="pt-PT" sz="21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Transforma o primeiro verso, em duas frases simples.</a:t>
            </a:r>
          </a:p>
          <a:p>
            <a:pPr marL="457200" lvl="1" indent="0">
              <a:spcAft>
                <a:spcPts val="800"/>
              </a:spcAft>
              <a:buNone/>
            </a:pP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Muda de vida.</a:t>
            </a:r>
            <a:b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 não vives satisfeito</a:t>
            </a:r>
          </a:p>
          <a:p>
            <a:pPr marL="457200" lvl="1" indent="0">
              <a:spcAft>
                <a:spcPts val="800"/>
              </a:spcAft>
              <a:buNone/>
            </a:pPr>
            <a:endParaRPr lang="pt-PT" sz="2100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800"/>
              </a:spcAft>
              <a:buNone/>
            </a:pPr>
            <a:r>
              <a:rPr lang="pt-PT" sz="2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Identifica a  conjunção que introduz a oração subordinada.</a:t>
            </a:r>
          </a:p>
          <a:p>
            <a:pPr marL="457200">
              <a:buNone/>
            </a:pP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Se</a:t>
            </a:r>
          </a:p>
          <a:p>
            <a:pPr marL="457200">
              <a:spcAft>
                <a:spcPts val="800"/>
              </a:spcAft>
              <a:buNone/>
            </a:pPr>
            <a:r>
              <a:rPr lang="pt-PT" sz="21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pt-PT" sz="2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.1 Completa:</a:t>
            </a:r>
          </a:p>
          <a:p>
            <a:pPr marL="228600">
              <a:buNone/>
            </a:pPr>
            <a:r>
              <a:rPr lang="pt-PT" sz="2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buNone/>
            </a:pPr>
            <a:r>
              <a:rPr lang="pt-PT" sz="2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A conjunção subordinativa  </a:t>
            </a: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</a:t>
            </a:r>
            <a:r>
              <a:rPr lang="pt-PT" sz="2100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PT" sz="21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estabelece uma relação </a:t>
            </a: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pt-PT" sz="2100" b="1" dirty="0">
                <a:solidFill>
                  <a:schemeClr val="tx2">
                    <a:lumMod val="25000"/>
                    <a:lumOff val="7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ondicional.</a:t>
            </a:r>
            <a:endParaRPr lang="pt-PT" sz="21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>
              <a:spcAft>
                <a:spcPts val="800"/>
              </a:spcAft>
              <a:buNone/>
            </a:pPr>
            <a:endParaRPr lang="pt-PT" sz="2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PT" sz="1000" dirty="0"/>
          </a:p>
        </p:txBody>
      </p:sp>
    </p:spTree>
    <p:extLst>
      <p:ext uri="{BB962C8B-B14F-4D97-AF65-F5344CB8AC3E}">
        <p14:creationId xmlns:p14="http://schemas.microsoft.com/office/powerpoint/2010/main" val="3486009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C7A385-BBD8-1F65-D904-F574004FB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8384B0C7-A37A-20E8-C02E-27575752C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9" name="Arc 38">
            <a:extLst>
              <a:ext uri="{FF2B5EF4-FFF2-40B4-BE49-F238E27FC236}">
                <a16:creationId xmlns:a16="http://schemas.microsoft.com/office/drawing/2014/main" id="{61F00362-6BBC-00DE-D108-6AC67135C9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678D29B5-7D6A-1532-59F5-5A12A84BD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537EF5F-2929-5C22-F222-F79DAB216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72" y="548549"/>
            <a:ext cx="4777381" cy="127794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BA43E1E-1799-581E-20AE-6F1ED1840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742950" lvl="1" indent="-285750">
              <a:lnSpc>
                <a:spcPct val="115000"/>
              </a:lnSpc>
              <a:spcAft>
                <a:spcPts val="800"/>
              </a:spcAft>
              <a:buFont typeface="+mj-lt"/>
              <a:buAutoNum type="arabicPeriod" startAt="3"/>
            </a:pPr>
            <a:r>
              <a:rPr lang="pt-PT" sz="2600" b="1" dirty="0">
                <a:latin typeface="Aptos" panose="020B0004020202020204" pitchFamily="34" charset="0"/>
                <a:cs typeface="Times New Roman" panose="02020603050405020304" pitchFamily="18" charset="0"/>
              </a:rPr>
              <a:t>Altera a ordem da oração subordinante e da oração subordinada.</a:t>
            </a:r>
          </a:p>
          <a:p>
            <a:pPr marL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pt-PT" sz="2600" b="1" dirty="0">
                <a:latin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pt-PT" sz="2600" b="1" dirty="0">
                <a:solidFill>
                  <a:schemeClr val="tx2">
                    <a:lumMod val="25000"/>
                    <a:lumOff val="7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Se não vives satisfeito, muda de vida.</a:t>
            </a:r>
          </a:p>
          <a:p>
            <a:pPr marL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pt-PT" sz="2600" b="1" dirty="0">
                <a:latin typeface="Aptos" panose="020B0004020202020204" pitchFamily="34" charset="0"/>
                <a:cs typeface="Times New Roman" panose="02020603050405020304" pitchFamily="18" charset="0"/>
              </a:rPr>
              <a:t>3.1. O que </a:t>
            </a:r>
            <a:r>
              <a:rPr lang="pt-PT" sz="2600" b="1">
                <a:latin typeface="Aptos" panose="020B0004020202020204" pitchFamily="34" charset="0"/>
                <a:cs typeface="Times New Roman" panose="02020603050405020304" pitchFamily="18" charset="0"/>
              </a:rPr>
              <a:t>conclusão chegas?</a:t>
            </a:r>
            <a:endParaRPr lang="pt-PT" sz="2600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pt-PT" sz="2600" b="1" dirty="0">
                <a:solidFill>
                  <a:schemeClr val="tx2">
                    <a:lumMod val="25000"/>
                    <a:lumOff val="7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 frase mantém o sentido (mobilidade) apesar da mudança de ordem.</a:t>
            </a:r>
          </a:p>
          <a:p>
            <a:pPr marL="457200">
              <a:lnSpc>
                <a:spcPct val="115000"/>
              </a:lnSpc>
              <a:buNone/>
            </a:pPr>
            <a:r>
              <a:rPr lang="pt-PT" sz="2600" b="1" dirty="0">
                <a:latin typeface="Aptos" panose="020B0004020202020204" pitchFamily="34" charset="0"/>
                <a:cs typeface="Times New Roman" panose="02020603050405020304" pitchFamily="18" charset="0"/>
              </a:rPr>
              <a:t> 3.2. Indica o tempo  e modo verbal dos verbos destacados.</a:t>
            </a:r>
          </a:p>
          <a:p>
            <a:pPr marL="228600">
              <a:lnSpc>
                <a:spcPct val="115000"/>
              </a:lnSpc>
              <a:spcAft>
                <a:spcPts val="800"/>
              </a:spcAft>
              <a:buNone/>
            </a:pPr>
            <a:r>
              <a:rPr lang="pt-PT" sz="2600" b="1" dirty="0">
                <a:solidFill>
                  <a:schemeClr val="tx2">
                    <a:lumMod val="25000"/>
                    <a:lumOff val="7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 Imperativo / presente do Indicativo</a:t>
            </a:r>
            <a:br>
              <a:rPr lang="pt-PT" sz="2100" b="1" dirty="0">
                <a:latin typeface="Aptos" panose="020B0004020202020204" pitchFamily="34" charset="0"/>
                <a:cs typeface="Times New Roman" panose="02020603050405020304" pitchFamily="18" charset="0"/>
              </a:rPr>
            </a:br>
            <a:endParaRPr lang="pt-PT" sz="2100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9660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AAC03-2E61-9749-3672-A75845B0F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731CF6F-F99D-5B18-8518-869081DBC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72" y="548549"/>
            <a:ext cx="4777381" cy="127794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DDBFC4BD-835F-4334-6555-ED7F84BDE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pt-PT" dirty="0"/>
              <a:t>4. Completa as frases com as formas dos verbos nos tempos e modos indicados entre parênteses.</a:t>
            </a:r>
          </a:p>
          <a:p>
            <a:endParaRPr lang="pt-PT" dirty="0"/>
          </a:p>
          <a:p>
            <a:pPr marL="0" lvl="0" indent="0">
              <a:buNone/>
            </a:pPr>
            <a:r>
              <a:rPr lang="pt-PT" dirty="0"/>
              <a:t>A) Se não _____________ </a:t>
            </a:r>
            <a:r>
              <a:rPr lang="pt-PT" dirty="0">
                <a:solidFill>
                  <a:schemeClr val="bg2">
                    <a:lumMod val="90000"/>
                  </a:schemeClr>
                </a:solidFill>
              </a:rPr>
              <a:t>(viver, pretérito imperfeito do  conjuntivo) </a:t>
            </a:r>
            <a:r>
              <a:rPr lang="pt-PT" dirty="0"/>
              <a:t>satisfeito, _____________</a:t>
            </a:r>
            <a:r>
              <a:rPr lang="pt-PT" dirty="0">
                <a:solidFill>
                  <a:schemeClr val="bg2">
                    <a:lumMod val="90000"/>
                  </a:schemeClr>
                </a:solidFill>
              </a:rPr>
              <a:t>(mudar, condicional simples).</a:t>
            </a:r>
          </a:p>
          <a:p>
            <a:pPr marL="0" lvl="0" indent="0">
              <a:buNone/>
            </a:pPr>
            <a:r>
              <a:rPr lang="pt-PT" dirty="0"/>
              <a:t>B) Se _____________</a:t>
            </a:r>
            <a:r>
              <a:rPr lang="pt-PT" dirty="0">
                <a:solidFill>
                  <a:schemeClr val="bg2">
                    <a:lumMod val="90000"/>
                  </a:schemeClr>
                </a:solidFill>
              </a:rPr>
              <a:t>(mudar, futuro do  conjuntivo) </a:t>
            </a:r>
            <a:r>
              <a:rPr lang="pt-PT" dirty="0"/>
              <a:t>de vida, _____________ </a:t>
            </a:r>
            <a:r>
              <a:rPr lang="pt-PT" dirty="0">
                <a:solidFill>
                  <a:schemeClr val="bg2">
                    <a:lumMod val="90000"/>
                  </a:schemeClr>
                </a:solidFill>
              </a:rPr>
              <a:t>(viver, futuro do indicativo) </a:t>
            </a:r>
            <a:r>
              <a:rPr lang="pt-PT" dirty="0"/>
              <a:t>satisfeito.</a:t>
            </a: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None/>
            </a:pPr>
            <a:br>
              <a:rPr lang="pt-PT" sz="2100" b="1" dirty="0">
                <a:latin typeface="Aptos" panose="020B0004020202020204" pitchFamily="34" charset="0"/>
                <a:cs typeface="Times New Roman" panose="02020603050405020304" pitchFamily="18" charset="0"/>
              </a:rPr>
            </a:br>
            <a:endParaRPr lang="pt-PT" sz="2100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5117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B8EFE-9BAE-99D5-3972-1B6593909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2390070-D87E-F9F3-5325-2FDF813D1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72" y="548549"/>
            <a:ext cx="4777381" cy="127794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7F3124F6-83A9-4998-4333-9EDED79A7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pt-PT" dirty="0"/>
              <a:t>4. Completa as frases com as formas dos verbos nos tempos e modos indicados entre parênteses.</a:t>
            </a:r>
          </a:p>
          <a:p>
            <a:endParaRPr lang="pt-PT" dirty="0"/>
          </a:p>
          <a:p>
            <a:pPr marL="0" lvl="0" indent="0">
              <a:buNone/>
            </a:pPr>
            <a:r>
              <a:rPr lang="pt-PT" dirty="0"/>
              <a:t>A) Se não </a:t>
            </a:r>
            <a:r>
              <a:rPr lang="pt-PT" dirty="0">
                <a:solidFill>
                  <a:schemeClr val="tx2">
                    <a:lumMod val="25000"/>
                    <a:lumOff val="75000"/>
                  </a:schemeClr>
                </a:solidFill>
              </a:rPr>
              <a:t>vivesses </a:t>
            </a:r>
            <a:r>
              <a:rPr lang="pt-PT" dirty="0">
                <a:solidFill>
                  <a:schemeClr val="bg2">
                    <a:lumMod val="90000"/>
                  </a:schemeClr>
                </a:solidFill>
              </a:rPr>
              <a:t>(viver, pretérito imperfeito do  conjuntivo) </a:t>
            </a:r>
            <a:r>
              <a:rPr lang="pt-PT" dirty="0"/>
              <a:t>satisfeito, </a:t>
            </a:r>
            <a:r>
              <a:rPr lang="pt-PT" dirty="0">
                <a:solidFill>
                  <a:schemeClr val="tx2">
                    <a:lumMod val="25000"/>
                    <a:lumOff val="75000"/>
                  </a:schemeClr>
                </a:solidFill>
              </a:rPr>
              <a:t>mudarias </a:t>
            </a:r>
            <a:r>
              <a:rPr lang="pt-PT" dirty="0">
                <a:solidFill>
                  <a:schemeClr val="bg2">
                    <a:lumMod val="90000"/>
                  </a:schemeClr>
                </a:solidFill>
              </a:rPr>
              <a:t>(mudar, condicional simples).</a:t>
            </a:r>
          </a:p>
          <a:p>
            <a:pPr marL="0" lvl="0" indent="0">
              <a:buNone/>
            </a:pPr>
            <a:r>
              <a:rPr lang="pt-PT" dirty="0"/>
              <a:t>B) Se </a:t>
            </a:r>
            <a:r>
              <a:rPr lang="pt-PT" dirty="0">
                <a:solidFill>
                  <a:schemeClr val="tx2">
                    <a:lumMod val="25000"/>
                    <a:lumOff val="75000"/>
                  </a:schemeClr>
                </a:solidFill>
              </a:rPr>
              <a:t>mudares</a:t>
            </a:r>
            <a:r>
              <a:rPr lang="pt-PT" dirty="0"/>
              <a:t> </a:t>
            </a:r>
            <a:r>
              <a:rPr lang="pt-PT" dirty="0">
                <a:solidFill>
                  <a:schemeClr val="bg2">
                    <a:lumMod val="90000"/>
                  </a:schemeClr>
                </a:solidFill>
              </a:rPr>
              <a:t>(mudar, futuro do  conjuntivo)</a:t>
            </a:r>
            <a:r>
              <a:rPr lang="pt-PT" dirty="0"/>
              <a:t> de vida, </a:t>
            </a:r>
            <a:r>
              <a:rPr lang="pt-PT" dirty="0">
                <a:solidFill>
                  <a:schemeClr val="tx2">
                    <a:lumMod val="25000"/>
                    <a:lumOff val="75000"/>
                  </a:schemeClr>
                </a:solidFill>
              </a:rPr>
              <a:t>viverás  </a:t>
            </a:r>
            <a:r>
              <a:rPr lang="pt-PT" dirty="0">
                <a:solidFill>
                  <a:schemeClr val="bg2">
                    <a:lumMod val="90000"/>
                  </a:schemeClr>
                </a:solidFill>
              </a:rPr>
              <a:t>(viver, futuro do indicativo)</a:t>
            </a:r>
            <a:r>
              <a:rPr lang="pt-PT" dirty="0"/>
              <a:t> satisfeito.</a:t>
            </a: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None/>
            </a:pPr>
            <a:br>
              <a:rPr lang="pt-PT" sz="2100" b="1" dirty="0">
                <a:latin typeface="Aptos" panose="020B0004020202020204" pitchFamily="34" charset="0"/>
                <a:cs typeface="Times New Roman" panose="02020603050405020304" pitchFamily="18" charset="0"/>
              </a:rPr>
            </a:br>
            <a:endParaRPr lang="pt-PT" sz="2100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877243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086D8-0982-4AEE-A192-333F638F6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446" y="382385"/>
            <a:ext cx="9779554" cy="1413758"/>
          </a:xfrm>
        </p:spPr>
        <p:txBody>
          <a:bodyPr anchor="b">
            <a:normAutofit/>
          </a:bodyPr>
          <a:lstStyle/>
          <a:p>
            <a:pPr algn="ctr"/>
            <a:r>
              <a:rPr lang="pt-PT" dirty="0"/>
              <a:t>Com a alteração dos tempos verbais…</a:t>
            </a:r>
            <a:endParaRPr lang="pt-PT" sz="4400" dirty="0"/>
          </a:p>
        </p:txBody>
      </p:sp>
      <p:graphicFrame>
        <p:nvGraphicFramePr>
          <p:cNvPr id="9" name="Marcador de Posição de Conteúdo 6">
            <a:extLst>
              <a:ext uri="{FF2B5EF4-FFF2-40B4-BE49-F238E27FC236}">
                <a16:creationId xmlns:a16="http://schemas.microsoft.com/office/drawing/2014/main" id="{69D7579B-61B1-74DE-3424-6FCB4F91B9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5152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982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9">
                                            <p:graphicEl>
                                              <a:dgm id="{DB6C0D83-D570-43CC-8864-99DC3839F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9">
                                            <p:graphicEl>
                                              <a:dgm id="{37B6DA70-BDC6-47C3-971A-758175187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9">
                                            <p:graphicEl>
                                              <a:dgm id="{ECCA39D7-C123-4DC1-AA9F-ECE2A35EA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Sub>
          <a:bldDgm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0C78F-1BC9-694A-D465-81205A63D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C0A7F1-E1F8-32AA-D44B-A84182E5C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446" y="382385"/>
            <a:ext cx="9779554" cy="1413758"/>
          </a:xfrm>
        </p:spPr>
        <p:txBody>
          <a:bodyPr anchor="b">
            <a:normAutofit/>
          </a:bodyPr>
          <a:lstStyle/>
          <a:p>
            <a:pPr algn="ctr"/>
            <a:r>
              <a:rPr lang="pt-PT" dirty="0"/>
              <a:t>Com a alteração dos tempos verbais…</a:t>
            </a:r>
            <a:endParaRPr lang="pt-PT" sz="4400" dirty="0"/>
          </a:p>
        </p:txBody>
      </p:sp>
      <p:graphicFrame>
        <p:nvGraphicFramePr>
          <p:cNvPr id="9" name="Marcador de Posição de Conteúdo 6">
            <a:extLst>
              <a:ext uri="{FF2B5EF4-FFF2-40B4-BE49-F238E27FC236}">
                <a16:creationId xmlns:a16="http://schemas.microsoft.com/office/drawing/2014/main" id="{FF033D85-0875-177F-B300-4E1B1D089C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667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438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9">
                                            <p:graphicEl>
                                              <a:dgm id="{4A1D440C-60D3-49E3-B21A-7C520CE30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9">
                                            <p:graphicEl>
                                              <a:dgm id="{D88AD0B4-25E5-489F-8192-F38B17DD9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9">
                                            <p:graphicEl>
                                              <a:dgm id="{A98E7AB4-A706-4BEA-85A8-5AC629E09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Sub>
          <a:bldDgm/>
        </p:bldSub>
      </p:bldGraphic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Ecrã Panorâmico</PresentationFormat>
  <Paragraphs>57</Paragraphs>
  <Slides>13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Garamond</vt:lpstr>
      <vt:lpstr>Tema do Office</vt:lpstr>
      <vt:lpstr>O que fazer com a gramática na aula de português? (2.º, 3.º CEB e E. Secundário)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Com a alteração dos tempos verbais…</vt:lpstr>
      <vt:lpstr>Com a alteração dos tempos verbais…</vt:lpstr>
      <vt:lpstr>Na frase B, a situação é hipotética, pois… Se mudares de vida, viverás  satisfeito. </vt:lpstr>
      <vt:lpstr>Na frase B, a situação é hipotética, pois… Se mudares de vida, viverás  satisfeito. </vt:lpstr>
      <vt:lpstr>Na frase:  “Se tivesse mudado de vida, seria feliz”</vt:lpstr>
      <vt:lpstr>Na frase:  “Se tivesse mudado de vida, seria feliz”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Cruz</dc:creator>
  <cp:lastModifiedBy>Paula Cruz</cp:lastModifiedBy>
  <cp:revision>4</cp:revision>
  <dcterms:created xsi:type="dcterms:W3CDTF">2025-06-08T22:30:48Z</dcterms:created>
  <dcterms:modified xsi:type="dcterms:W3CDTF">2025-06-09T18:30:19Z</dcterms:modified>
</cp:coreProperties>
</file>