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Nourd" panose="020B0604020202020204" charset="0"/>
      <p:regular r:id="rId39"/>
    </p:embeddedFont>
    <p:embeddedFont>
      <p:font typeface="Marty Two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60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9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slide" Target="slide14.xml"/><Relationship Id="rId4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12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17.xml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15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5" Type="http://schemas.openxmlformats.org/officeDocument/2006/relationships/slide" Target="slide23.xml"/><Relationship Id="rId4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21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5" Type="http://schemas.openxmlformats.org/officeDocument/2006/relationships/slide" Target="slide26.xml"/><Relationship Id="rId4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24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5" Type="http://schemas.openxmlformats.org/officeDocument/2006/relationships/slide" Target="slide29.xml"/><Relationship Id="rId4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27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slide" Target="slide5.xml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5" Type="http://schemas.openxmlformats.org/officeDocument/2006/relationships/slide" Target="slide32.xml"/><Relationship Id="rId4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30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slide" Target="slide6.xml"/><Relationship Id="rId10" Type="http://schemas.openxmlformats.org/officeDocument/2006/relationships/image" Target="../media/image10.png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slide" Target="slide1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31749" y="2205773"/>
            <a:ext cx="16205676" cy="442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9"/>
              </a:lnSpc>
            </a:pPr>
            <a:r>
              <a:rPr lang="en-US" sz="21999" spc="-43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Gramática?</a:t>
            </a:r>
          </a:p>
        </p:txBody>
      </p:sp>
      <p:grpSp>
        <p:nvGrpSpPr>
          <p:cNvPr id="3" name="Group 3"/>
          <p:cNvGrpSpPr/>
          <p:nvPr/>
        </p:nvGrpSpPr>
        <p:grpSpPr>
          <a:xfrm rot="-5400000">
            <a:off x="7791537" y="-514917"/>
            <a:ext cx="3086100" cy="19012519"/>
            <a:chOff x="0" y="0"/>
            <a:chExt cx="812800" cy="50074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5007412"/>
            </a:xfrm>
            <a:custGeom>
              <a:avLst/>
              <a:gdLst/>
              <a:ahLst/>
              <a:cxnLst/>
              <a:rect l="l" t="t" r="r" b="b"/>
              <a:pathLst>
                <a:path w="812800" h="5007412">
                  <a:moveTo>
                    <a:pt x="0" y="0"/>
                  </a:moveTo>
                  <a:lnTo>
                    <a:pt x="812800" y="0"/>
                  </a:lnTo>
                  <a:lnTo>
                    <a:pt x="81280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7409241"/>
            <a:ext cx="18459672" cy="2877759"/>
          </a:xfrm>
          <a:custGeom>
            <a:avLst/>
            <a:gdLst/>
            <a:ahLst/>
            <a:cxnLst/>
            <a:rect l="l" t="t" r="r" b="b"/>
            <a:pathLst>
              <a:path w="18459672" h="2877759">
                <a:moveTo>
                  <a:pt x="0" y="0"/>
                </a:moveTo>
                <a:lnTo>
                  <a:pt x="18459672" y="0"/>
                </a:lnTo>
                <a:lnTo>
                  <a:pt x="18459672" y="2877759"/>
                </a:lnTo>
                <a:lnTo>
                  <a:pt x="0" y="28777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4000"/>
            </a:blip>
            <a:stretch>
              <a:fillRect t="-33076" b="-64172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781294" y="1576190"/>
            <a:ext cx="9260743" cy="1783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43"/>
              </a:lnSpc>
            </a:pPr>
            <a:r>
              <a:rPr lang="en-US" sz="9031" spc="-18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Vais à bola com a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-823150" y="7448293"/>
            <a:ext cx="19111093" cy="19050"/>
          </a:xfrm>
          <a:prstGeom prst="line">
            <a:avLst/>
          </a:prstGeom>
          <a:ln w="1143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2151615" y="7409241"/>
            <a:ext cx="13489675" cy="942611"/>
            <a:chOff x="0" y="0"/>
            <a:chExt cx="1950026" cy="1362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50027" cy="136261"/>
            </a:xfrm>
            <a:custGeom>
              <a:avLst/>
              <a:gdLst/>
              <a:ahLst/>
              <a:cxnLst/>
              <a:rect l="l" t="t" r="r" b="b"/>
              <a:pathLst>
                <a:path w="1950027" h="136261">
                  <a:moveTo>
                    <a:pt x="203200" y="0"/>
                  </a:moveTo>
                  <a:lnTo>
                    <a:pt x="1746827" y="0"/>
                  </a:lnTo>
                  <a:lnTo>
                    <a:pt x="1950027" y="136261"/>
                  </a:lnTo>
                  <a:lnTo>
                    <a:pt x="0" y="136261"/>
                  </a:lnTo>
                  <a:lnTo>
                    <a:pt x="203200" y="0"/>
                  </a:lnTo>
                  <a:close/>
                </a:path>
              </a:pathLst>
            </a:custGeom>
            <a:ln w="1238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1696026" cy="174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660758" y="2815382"/>
            <a:ext cx="8966485" cy="8477404"/>
          </a:xfrm>
          <a:custGeom>
            <a:avLst/>
            <a:gdLst/>
            <a:ahLst/>
            <a:cxnLst/>
            <a:rect l="l" t="t" r="r" b="b"/>
            <a:pathLst>
              <a:path w="8966485" h="8477404">
                <a:moveTo>
                  <a:pt x="0" y="0"/>
                </a:moveTo>
                <a:lnTo>
                  <a:pt x="8966484" y="0"/>
                </a:lnTo>
                <a:lnTo>
                  <a:pt x="8966484" y="8477404"/>
                </a:lnTo>
                <a:lnTo>
                  <a:pt x="0" y="84774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13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cmd cmd="playFrom(0.0)">
              <p:cBhvr>
                <p:cTn id="7"/>
                <p:tgtEl>
                  <p:spTgt spid="13"/>
                </p:tgtEl>
              </p:cBhvr>
            </p:cmd>
            <p:audio>
              <p:cMediaNode vol="10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675903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Caiu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Pretérito Perfeito do Indicativo </a:t>
            </a: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Imperfeito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31881" y="995060"/>
            <a:ext cx="7102041" cy="2130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4.º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Voarei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Correrei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Rirei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Partirei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Saltava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295400" y="4473122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08831" y="4462018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6" action="ppaction://hlinksldjump"/>
          </p:cNvPr>
          <p:cNvSpPr/>
          <p:nvPr/>
        </p:nvSpPr>
        <p:spPr>
          <a:xfrm>
            <a:off x="8072958" y="4447873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5" action="ppaction://hlinksldjump"/>
          </p:cNvPr>
          <p:cNvSpPr/>
          <p:nvPr/>
        </p:nvSpPr>
        <p:spPr>
          <a:xfrm>
            <a:off x="2939394" y="6359198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334106" y="6334353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578886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Saltava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Imperfeito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Futuro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76300" y="995064"/>
            <a:ext cx="7012866" cy="2124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5.º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Nada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Salta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Dorme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Nadou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Corre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295400" y="4482031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08831" y="4470927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072958" y="445678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5" action="ppaction://hlinksldjump"/>
          </p:cNvPr>
          <p:cNvSpPr/>
          <p:nvPr/>
        </p:nvSpPr>
        <p:spPr>
          <a:xfrm>
            <a:off x="2939394" y="6368107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6" action="ppaction://hlinksldjump"/>
          </p:cNvPr>
          <p:cNvSpPr/>
          <p:nvPr/>
        </p:nvSpPr>
        <p:spPr>
          <a:xfrm>
            <a:off x="6334106" y="634326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874950"/>
            <a:ext cx="9173441" cy="1782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E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Nadou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Pretérito Perfeito do Indicativo </a:t>
            </a:r>
            <a:endParaRPr lang="en-US" sz="3901" spc="-78" dirty="0" smtClean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Imperativo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59618" y="995062"/>
            <a:ext cx="7046361" cy="2126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6.º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Trouxe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Fiz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Venho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Disse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Vim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" action="ppaction://hlinkshowjump?jump=nextslide"/>
          </p:cNvPr>
          <p:cNvSpPr/>
          <p:nvPr/>
        </p:nvSpPr>
        <p:spPr>
          <a:xfrm>
            <a:off x="1381372" y="444522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" action="ppaction://hlinkshowjump?jump=nextslide"/>
          </p:cNvPr>
          <p:cNvSpPr/>
          <p:nvPr/>
        </p:nvSpPr>
        <p:spPr>
          <a:xfrm>
            <a:off x="4894803" y="4434116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158930" y="441997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3025366" y="633129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" action="ppaction://hlinkshowjump?jump=nextslide"/>
          </p:cNvPr>
          <p:cNvSpPr/>
          <p:nvPr/>
        </p:nvSpPr>
        <p:spPr>
          <a:xfrm>
            <a:off x="6420078" y="6306451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" action="ppaction://hlinkshowjump?jump=previousslide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516692">
            <a:off x="7836478" y="41705"/>
            <a:ext cx="3151521" cy="18837025"/>
            <a:chOff x="0" y="0"/>
            <a:chExt cx="1146909" cy="68552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6909" cy="6855214"/>
            </a:xfrm>
            <a:custGeom>
              <a:avLst/>
              <a:gdLst/>
              <a:ahLst/>
              <a:cxnLst/>
              <a:rect l="l" t="t" r="r" b="b"/>
              <a:pathLst>
                <a:path w="1146909" h="6855214">
                  <a:moveTo>
                    <a:pt x="0" y="0"/>
                  </a:moveTo>
                  <a:lnTo>
                    <a:pt x="1146909" y="0"/>
                  </a:lnTo>
                  <a:lnTo>
                    <a:pt x="1146909" y="6855214"/>
                  </a:lnTo>
                  <a:lnTo>
                    <a:pt x="0" y="6855214"/>
                  </a:lnTo>
                  <a:close/>
                </a:path>
              </a:pathLst>
            </a:custGeom>
            <a:solidFill>
              <a:srgbClr val="44860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46909" cy="68933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4079" y="4421769"/>
            <a:ext cx="4885319" cy="5253031"/>
          </a:xfrm>
          <a:custGeom>
            <a:avLst/>
            <a:gdLst/>
            <a:ahLst/>
            <a:cxnLst/>
            <a:rect l="l" t="t" r="r" b="b"/>
            <a:pathLst>
              <a:path w="4885319" h="5253031">
                <a:moveTo>
                  <a:pt x="0" y="0"/>
                </a:moveTo>
                <a:lnTo>
                  <a:pt x="4885319" y="0"/>
                </a:lnTo>
                <a:lnTo>
                  <a:pt x="4885319" y="5253031"/>
                </a:lnTo>
                <a:lnTo>
                  <a:pt x="0" y="52530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 flipV="1">
            <a:off x="1346208" y="7869100"/>
            <a:ext cx="18422704" cy="745474"/>
          </a:xfrm>
          <a:prstGeom prst="line">
            <a:avLst/>
          </a:prstGeom>
          <a:ln w="857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 rot="-2192011">
            <a:off x="1948985" y="8522704"/>
            <a:ext cx="364789" cy="2489989"/>
            <a:chOff x="0" y="0"/>
            <a:chExt cx="779933" cy="532368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79933" cy="5323687"/>
            </a:xfrm>
            <a:custGeom>
              <a:avLst/>
              <a:gdLst/>
              <a:ahLst/>
              <a:cxnLst/>
              <a:rect l="l" t="t" r="r" b="b"/>
              <a:pathLst>
                <a:path w="779933" h="5323687">
                  <a:moveTo>
                    <a:pt x="203200" y="0"/>
                  </a:moveTo>
                  <a:lnTo>
                    <a:pt x="576733" y="0"/>
                  </a:lnTo>
                  <a:lnTo>
                    <a:pt x="779933" y="5323687"/>
                  </a:lnTo>
                  <a:lnTo>
                    <a:pt x="0" y="532368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FE3D4"/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27000" y="-38100"/>
              <a:ext cx="525933" cy="53617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65162">
            <a:off x="-50596" y="8282426"/>
            <a:ext cx="18751126" cy="2129436"/>
          </a:xfrm>
          <a:custGeom>
            <a:avLst/>
            <a:gdLst/>
            <a:ahLst/>
            <a:cxnLst/>
            <a:rect l="l" t="t" r="r" b="b"/>
            <a:pathLst>
              <a:path w="18751126" h="2129436">
                <a:moveTo>
                  <a:pt x="0" y="0"/>
                </a:moveTo>
                <a:lnTo>
                  <a:pt x="18751126" y="0"/>
                </a:lnTo>
                <a:lnTo>
                  <a:pt x="18751126" y="2129436"/>
                </a:lnTo>
                <a:lnTo>
                  <a:pt x="0" y="21294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4000"/>
            </a:blip>
            <a:stretch>
              <a:fillRect l="-938" t="-63558" b="-10975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343240" y="564364"/>
            <a:ext cx="8712646" cy="10025011"/>
          </a:xfrm>
          <a:custGeom>
            <a:avLst/>
            <a:gdLst/>
            <a:ahLst/>
            <a:cxnLst/>
            <a:rect l="l" t="t" r="r" b="b"/>
            <a:pathLst>
              <a:path w="8712646" h="10025011">
                <a:moveTo>
                  <a:pt x="0" y="0"/>
                </a:moveTo>
                <a:lnTo>
                  <a:pt x="8712646" y="0"/>
                </a:lnTo>
                <a:lnTo>
                  <a:pt x="8712646" y="10025011"/>
                </a:lnTo>
                <a:lnTo>
                  <a:pt x="0" y="100250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2" name="Group 12"/>
          <p:cNvGrpSpPr/>
          <p:nvPr/>
        </p:nvGrpSpPr>
        <p:grpSpPr>
          <a:xfrm>
            <a:off x="2379030" y="1286832"/>
            <a:ext cx="11515356" cy="5248409"/>
            <a:chOff x="0" y="0"/>
            <a:chExt cx="15353808" cy="6997878"/>
          </a:xfrm>
        </p:grpSpPr>
        <p:sp>
          <p:nvSpPr>
            <p:cNvPr id="13" name="TextBox 13"/>
            <p:cNvSpPr txBox="1"/>
            <p:nvPr/>
          </p:nvSpPr>
          <p:spPr>
            <a:xfrm rot="-358885">
              <a:off x="4084698" y="4820112"/>
              <a:ext cx="7528091" cy="17904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</a:pPr>
              <a:r>
                <a:rPr lang="en-US" sz="2899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Vais ser</a:t>
              </a:r>
              <a:r>
                <a:rPr lang="en-US" sz="2899" u="none" strike="noStrike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 tu a rematar à baliza! Acerta o lado (identifica o intruso) e marca golo!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 rot="-357025">
              <a:off x="237423" y="622748"/>
              <a:ext cx="14865138" cy="561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00"/>
                </a:lnSpc>
              </a:pPr>
              <a:r>
                <a:rPr lang="en-US" sz="6000" spc="-120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O árbitro acabou de assinalar uma grande penalidade a favor da tua equipa. </a:t>
              </a:r>
            </a:p>
            <a:p>
              <a:pPr algn="ctr">
                <a:lnSpc>
                  <a:spcPts val="8400"/>
                </a:lnSpc>
              </a:pPr>
              <a:endParaRPr lang="en-US" sz="6000" spc="-12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endParaRPr>
            </a:p>
          </p:txBody>
        </p:sp>
      </p:grp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00200" y="41910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13968" y="3710124"/>
            <a:ext cx="9254569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Venho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Presente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  <a:endParaRPr lang="en-US" sz="3901" spc="-78" dirty="0" smtClean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" action="ppaction://hlinkshowjump?jump=nextslide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84671" y="995065"/>
            <a:ext cx="6996057" cy="212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7.º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Cantava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Dançava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Subia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Ouvia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Dançou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68536" y="4450033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81967" y="4438929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6" action="ppaction://hlinksldjump"/>
          </p:cNvPr>
          <p:cNvSpPr/>
          <p:nvPr/>
        </p:nvSpPr>
        <p:spPr>
          <a:xfrm>
            <a:off x="8146094" y="4424784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5" action="ppaction://hlinksldjump"/>
          </p:cNvPr>
          <p:cNvSpPr/>
          <p:nvPr/>
        </p:nvSpPr>
        <p:spPr>
          <a:xfrm>
            <a:off x="3012530" y="6336109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407242" y="6311264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578886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C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Dançou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Pretérito Perfeito do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</a:p>
          <a:p>
            <a:pPr algn="ctr">
              <a:lnSpc>
                <a:spcPts val="3160"/>
              </a:lnSpc>
            </a:pP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endParaRPr lang="en-US" sz="3901" spc="-78" dirty="0" smtClean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Imperfeito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60300" y="995063"/>
            <a:ext cx="7044986" cy="2126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8.º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Estudarei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Jogarei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Saírei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Lerei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Jogava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214689" y="4434461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728120" y="4423357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6" action="ppaction://hlinksldjump"/>
          </p:cNvPr>
          <p:cNvSpPr/>
          <p:nvPr/>
        </p:nvSpPr>
        <p:spPr>
          <a:xfrm>
            <a:off x="7992247" y="440921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5" action="ppaction://hlinksldjump"/>
          </p:cNvPr>
          <p:cNvSpPr/>
          <p:nvPr/>
        </p:nvSpPr>
        <p:spPr>
          <a:xfrm>
            <a:off x="2858683" y="6320537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253395" y="629569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366015" y="3584630"/>
            <a:ext cx="9672468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C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Jogava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Pretérito P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erfeito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do Indicativo </a:t>
            </a: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Imperfeito</a:t>
            </a:r>
            <a:r>
              <a:rPr lang="en-US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49245" y="995062"/>
            <a:ext cx="7067176" cy="2127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9.º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Saia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Coma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Bebeu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Durma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Beba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214689" y="4465366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728120" y="4454262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7992247" y="4440117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2858683" y="635144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253395" y="6326597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624838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D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pt-BR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Bebeu </a:t>
            </a:r>
            <a:r>
              <a:rPr lang="pt-BR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Pretérito Perfeito do Indicativo </a:t>
            </a:r>
            <a:endParaRPr lang="pt-BR" sz="3901" spc="-78" dirty="0" smtClean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endParaRPr lang="en-US" sz="3901" spc="-78" dirty="0" smtClean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Presente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Conjuntivo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7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Seta para a direita 17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Retângulo 18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197171" y="995077"/>
            <a:ext cx="6770201" cy="2107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1.º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1551" y="3619500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Canto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Salto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Parti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Leio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Corro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6" action="ppaction://hlinksldjump"/>
              </a:endParaRPr>
            </a:p>
          </p:txBody>
        </p:sp>
      </p:grpSp>
      <p:sp>
        <p:nvSpPr>
          <p:cNvPr id="35" name="Retângulo 34">
            <a:hlinkClick r:id="rId5" action="ppaction://hlinksldjump"/>
          </p:cNvPr>
          <p:cNvSpPr/>
          <p:nvPr/>
        </p:nvSpPr>
        <p:spPr>
          <a:xfrm>
            <a:off x="1290388" y="4447190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tângulo 35">
            <a:hlinkClick r:id="rId5" action="ppaction://hlinksldjump"/>
          </p:cNvPr>
          <p:cNvSpPr/>
          <p:nvPr/>
        </p:nvSpPr>
        <p:spPr>
          <a:xfrm>
            <a:off x="4783422" y="4437090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tângulo 36">
            <a:hlinkClick r:id="rId5" action="ppaction://hlinksldjump"/>
          </p:cNvPr>
          <p:cNvSpPr/>
          <p:nvPr/>
        </p:nvSpPr>
        <p:spPr>
          <a:xfrm>
            <a:off x="8047549" y="4422945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tângulo 37">
            <a:hlinkClick r:id="rId6" action="ppaction://hlinksldjump"/>
          </p:cNvPr>
          <p:cNvSpPr/>
          <p:nvPr/>
        </p:nvSpPr>
        <p:spPr>
          <a:xfrm>
            <a:off x="2913985" y="6334270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tângulo 38">
            <a:hlinkClick r:id="rId5" action="ppaction://hlinksldjump"/>
          </p:cNvPr>
          <p:cNvSpPr/>
          <p:nvPr/>
        </p:nvSpPr>
        <p:spPr>
          <a:xfrm>
            <a:off x="6308697" y="6309425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746500" y="995031"/>
            <a:ext cx="7674901" cy="2168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10.º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Ouvira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Lera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Arrumará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Vira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Comprara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186098" y="4576203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699529" y="4565099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7963656" y="4550954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2899985" y="6378986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224804" y="6437434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809623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Arrumará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Futuro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Mais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-Que-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Perfeito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"/>
          <p:cNvSpPr txBox="1"/>
          <p:nvPr/>
        </p:nvSpPr>
        <p:spPr>
          <a:xfrm>
            <a:off x="1231749" y="2437485"/>
            <a:ext cx="16205676" cy="394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9"/>
              </a:lnSpc>
            </a:pPr>
            <a:r>
              <a:rPr lang="en-US" sz="21999" spc="-439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Parabéns</a:t>
            </a:r>
            <a:r>
              <a:rPr lang="en-US" sz="21999" spc="-439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!!</a:t>
            </a:r>
            <a:endParaRPr lang="en-US" sz="21999" spc="-439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</p:txBody>
      </p:sp>
      <p:grpSp>
        <p:nvGrpSpPr>
          <p:cNvPr id="22" name="Group 3"/>
          <p:cNvGrpSpPr/>
          <p:nvPr/>
        </p:nvGrpSpPr>
        <p:grpSpPr>
          <a:xfrm rot="-5400000">
            <a:off x="7791537" y="-514917"/>
            <a:ext cx="3086100" cy="19012519"/>
            <a:chOff x="0" y="0"/>
            <a:chExt cx="812800" cy="5007412"/>
          </a:xfrm>
        </p:grpSpPr>
        <p:sp>
          <p:nvSpPr>
            <p:cNvPr id="23" name="Freeform 4"/>
            <p:cNvSpPr/>
            <p:nvPr/>
          </p:nvSpPr>
          <p:spPr>
            <a:xfrm>
              <a:off x="0" y="0"/>
              <a:ext cx="812800" cy="5007412"/>
            </a:xfrm>
            <a:custGeom>
              <a:avLst/>
              <a:gdLst/>
              <a:ahLst/>
              <a:cxnLst/>
              <a:rect l="l" t="t" r="r" b="b"/>
              <a:pathLst>
                <a:path w="812800" h="5007412">
                  <a:moveTo>
                    <a:pt x="0" y="0"/>
                  </a:moveTo>
                  <a:lnTo>
                    <a:pt x="812800" y="0"/>
                  </a:lnTo>
                  <a:lnTo>
                    <a:pt x="81280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4" name="TextBox 5"/>
            <p:cNvSpPr txBox="1"/>
            <p:nvPr/>
          </p:nvSpPr>
          <p:spPr>
            <a:xfrm>
              <a:off x="0" y="-38100"/>
              <a:ext cx="81280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25" name="Freeform 6"/>
          <p:cNvSpPr/>
          <p:nvPr/>
        </p:nvSpPr>
        <p:spPr>
          <a:xfrm>
            <a:off x="0" y="7409241"/>
            <a:ext cx="18459672" cy="2877759"/>
          </a:xfrm>
          <a:custGeom>
            <a:avLst/>
            <a:gdLst/>
            <a:ahLst/>
            <a:cxnLst/>
            <a:rect l="l" t="t" r="r" b="b"/>
            <a:pathLst>
              <a:path w="18459672" h="2877759">
                <a:moveTo>
                  <a:pt x="0" y="0"/>
                </a:moveTo>
                <a:lnTo>
                  <a:pt x="18459672" y="0"/>
                </a:lnTo>
                <a:lnTo>
                  <a:pt x="18459672" y="2877759"/>
                </a:lnTo>
                <a:lnTo>
                  <a:pt x="0" y="28777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4000"/>
            </a:blip>
            <a:stretch>
              <a:fillRect t="-33076" b="-64172"/>
            </a:stretch>
          </a:blipFill>
        </p:spPr>
      </p:sp>
      <p:sp>
        <p:nvSpPr>
          <p:cNvPr id="26" name="TextBox 7"/>
          <p:cNvSpPr txBox="1"/>
          <p:nvPr/>
        </p:nvSpPr>
        <p:spPr>
          <a:xfrm>
            <a:off x="651656" y="1158152"/>
            <a:ext cx="17221200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43"/>
              </a:lnSpc>
            </a:pP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Estás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um </a:t>
            </a: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craque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na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9031" spc="-180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gramática</a:t>
            </a:r>
            <a:r>
              <a:rPr lang="en-US" sz="9031" spc="-180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!!</a:t>
            </a:r>
            <a:endParaRPr lang="en-US" sz="9031" spc="-180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</p:txBody>
      </p:sp>
      <p:grpSp>
        <p:nvGrpSpPr>
          <p:cNvPr id="27" name="Group 9"/>
          <p:cNvGrpSpPr/>
          <p:nvPr/>
        </p:nvGrpSpPr>
        <p:grpSpPr>
          <a:xfrm>
            <a:off x="2151615" y="7409241"/>
            <a:ext cx="13489675" cy="942611"/>
            <a:chOff x="0" y="0"/>
            <a:chExt cx="1950026" cy="136261"/>
          </a:xfrm>
        </p:grpSpPr>
        <p:sp>
          <p:nvSpPr>
            <p:cNvPr id="28" name="Freeform 10"/>
            <p:cNvSpPr/>
            <p:nvPr/>
          </p:nvSpPr>
          <p:spPr>
            <a:xfrm>
              <a:off x="0" y="0"/>
              <a:ext cx="1950027" cy="136261"/>
            </a:xfrm>
            <a:custGeom>
              <a:avLst/>
              <a:gdLst/>
              <a:ahLst/>
              <a:cxnLst/>
              <a:rect l="l" t="t" r="r" b="b"/>
              <a:pathLst>
                <a:path w="1950027" h="136261">
                  <a:moveTo>
                    <a:pt x="203200" y="0"/>
                  </a:moveTo>
                  <a:lnTo>
                    <a:pt x="1746827" y="0"/>
                  </a:lnTo>
                  <a:lnTo>
                    <a:pt x="1950027" y="136261"/>
                  </a:lnTo>
                  <a:lnTo>
                    <a:pt x="0" y="136261"/>
                  </a:lnTo>
                  <a:lnTo>
                    <a:pt x="203200" y="0"/>
                  </a:lnTo>
                  <a:close/>
                </a:path>
              </a:pathLst>
            </a:custGeom>
            <a:ln w="12382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9" name="TextBox 11"/>
            <p:cNvSpPr txBox="1"/>
            <p:nvPr/>
          </p:nvSpPr>
          <p:spPr>
            <a:xfrm>
              <a:off x="127000" y="-38100"/>
              <a:ext cx="1696026" cy="174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30" name="Freeform 12"/>
          <p:cNvSpPr/>
          <p:nvPr/>
        </p:nvSpPr>
        <p:spPr>
          <a:xfrm>
            <a:off x="4660758" y="2815382"/>
            <a:ext cx="8966485" cy="8477404"/>
          </a:xfrm>
          <a:custGeom>
            <a:avLst/>
            <a:gdLst/>
            <a:ahLst/>
            <a:cxnLst/>
            <a:rect l="l" t="t" r="r" b="b"/>
            <a:pathLst>
              <a:path w="8966485" h="8477404">
                <a:moveTo>
                  <a:pt x="0" y="0"/>
                </a:moveTo>
                <a:lnTo>
                  <a:pt x="8966484" y="0"/>
                </a:lnTo>
                <a:lnTo>
                  <a:pt x="8966484" y="8477404"/>
                </a:lnTo>
                <a:lnTo>
                  <a:pt x="0" y="84774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31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9650" y="462915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audio>
              <p:cMediaNode vol="100000" showWhenStopped="0">
                <p:cTn id="2"/>
                <p:tgtEl>
                  <p:spTgt spid="3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712710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: 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Parti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Pretérito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Perfeito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 </a:t>
            </a:r>
          </a:p>
          <a:p>
            <a:pPr algn="ctr">
              <a:lnSpc>
                <a:spcPts val="3160"/>
              </a:lnSpc>
            </a:pP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–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Presente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do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9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80484" y="995065"/>
            <a:ext cx="7004461" cy="2123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2.º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84687" y="5532706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Brinquei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5" action="ppaction://hlinksldjump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84687" y="5082286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A)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77095" y="5082286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B)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77095" y="5532706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Saltei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180891" y="7255862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Brinco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180891" y="6805442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73299" y="6805442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E)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573299" y="7255862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Parti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273973" y="5082286"/>
            <a:ext cx="2815853" cy="45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273973" y="5532706"/>
            <a:ext cx="2815853" cy="425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7"/>
              </a:lnSpc>
              <a:spcBef>
                <a:spcPct val="0"/>
              </a:spcBef>
            </a:pPr>
            <a:r>
              <a:rPr lang="en-US" sz="2899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Corri</a:t>
            </a:r>
            <a:endParaRPr lang="en-US" sz="2899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  <a:hlinkClick r:id="rId6" action="ppaction://hlinksldjump"/>
            </a:endParaRPr>
          </a:p>
        </p:txBody>
      </p:sp>
      <p:sp>
        <p:nvSpPr>
          <p:cNvPr id="25" name="Retângulo 24">
            <a:hlinkClick r:id="rId6" action="ppaction://hlinksldjump"/>
          </p:cNvPr>
          <p:cNvSpPr/>
          <p:nvPr/>
        </p:nvSpPr>
        <p:spPr>
          <a:xfrm>
            <a:off x="1363664" y="4515131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tângulo 25">
            <a:hlinkClick r:id="rId6" action="ppaction://hlinksldjump"/>
          </p:cNvPr>
          <p:cNvSpPr/>
          <p:nvPr/>
        </p:nvSpPr>
        <p:spPr>
          <a:xfrm>
            <a:off x="4877095" y="4504027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tângulo 26">
            <a:hlinkClick r:id="rId6" action="ppaction://hlinksldjump"/>
          </p:cNvPr>
          <p:cNvSpPr/>
          <p:nvPr/>
        </p:nvSpPr>
        <p:spPr>
          <a:xfrm>
            <a:off x="8141222" y="448988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tângulo 27">
            <a:hlinkClick r:id="rId5" action="ppaction://hlinksldjump"/>
          </p:cNvPr>
          <p:cNvSpPr/>
          <p:nvPr/>
        </p:nvSpPr>
        <p:spPr>
          <a:xfrm>
            <a:off x="3007658" y="6401207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tângulo 28">
            <a:hlinkClick r:id="rId6" action="ppaction://hlinksldjump"/>
          </p:cNvPr>
          <p:cNvSpPr/>
          <p:nvPr/>
        </p:nvSpPr>
        <p:spPr>
          <a:xfrm>
            <a:off x="6402370" y="637636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7394976" y="-41891"/>
            <a:ext cx="3498049" cy="18288000"/>
            <a:chOff x="0" y="0"/>
            <a:chExt cx="921297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1297" cy="4816592"/>
            </a:xfrm>
            <a:custGeom>
              <a:avLst/>
              <a:gdLst/>
              <a:ahLst/>
              <a:cxnLst/>
              <a:rect l="l" t="t" r="r" b="b"/>
              <a:pathLst>
                <a:path w="921297" h="4816592">
                  <a:moveTo>
                    <a:pt x="0" y="0"/>
                  </a:moveTo>
                  <a:lnTo>
                    <a:pt x="921297" y="0"/>
                  </a:lnTo>
                  <a:lnTo>
                    <a:pt x="92129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1297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806352" y="8751177"/>
            <a:ext cx="18581471" cy="4447564"/>
            <a:chOff x="0" y="0"/>
            <a:chExt cx="28933364" cy="69253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933366" cy="6925339"/>
            </a:xfrm>
            <a:custGeom>
              <a:avLst/>
              <a:gdLst/>
              <a:ahLst/>
              <a:cxnLst/>
              <a:rect l="l" t="t" r="r" b="b"/>
              <a:pathLst>
                <a:path w="28933366" h="6925339">
                  <a:moveTo>
                    <a:pt x="14466683" y="0"/>
                  </a:moveTo>
                  <a:cubicBezTo>
                    <a:pt x="6476954" y="0"/>
                    <a:pt x="0" y="1550290"/>
                    <a:pt x="0" y="3462670"/>
                  </a:cubicBezTo>
                  <a:cubicBezTo>
                    <a:pt x="0" y="5375049"/>
                    <a:pt x="6476954" y="6925339"/>
                    <a:pt x="14466683" y="6925339"/>
                  </a:cubicBezTo>
                  <a:cubicBezTo>
                    <a:pt x="22456409" y="6925339"/>
                    <a:pt x="28933366" y="5375049"/>
                    <a:pt x="28933366" y="3462670"/>
                  </a:cubicBezTo>
                  <a:cubicBezTo>
                    <a:pt x="28933366" y="1550290"/>
                    <a:pt x="22456409" y="0"/>
                    <a:pt x="14466683" y="0"/>
                  </a:cubicBezTo>
                  <a:close/>
                </a:path>
              </a:pathLst>
            </a:custGeom>
            <a:ln w="2571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2712503" y="611151"/>
              <a:ext cx="23508359" cy="5664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26783" y="3914373"/>
            <a:ext cx="7315200" cy="3959352"/>
          </a:xfrm>
          <a:custGeom>
            <a:avLst/>
            <a:gdLst/>
            <a:ahLst/>
            <a:cxnLst/>
            <a:rect l="l" t="t" r="r" b="b"/>
            <a:pathLst>
              <a:path w="7315200" h="3959352">
                <a:moveTo>
                  <a:pt x="0" y="0"/>
                </a:moveTo>
                <a:lnTo>
                  <a:pt x="7315200" y="0"/>
                </a:lnTo>
                <a:lnTo>
                  <a:pt x="7315200" y="3959352"/>
                </a:lnTo>
                <a:lnTo>
                  <a:pt x="0" y="39593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781697" y="904948"/>
            <a:ext cx="8841105" cy="300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 spc="-319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GOLOOO!!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615528" y="3712710"/>
            <a:ext cx="9173441" cy="2333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Resposta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correta:D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)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Brinco</a:t>
            </a: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– </a:t>
            </a:r>
            <a:r>
              <a:rPr lang="en-US" sz="3901" spc="-78" dirty="0" err="1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Presente</a:t>
            </a:r>
            <a:r>
              <a:rPr lang="en-US" sz="3901" spc="-78" dirty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do </a:t>
            </a:r>
            <a:r>
              <a:rPr lang="en-US" sz="3901" spc="-78" dirty="0" err="1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Indicativo</a:t>
            </a:r>
            <a:endParaRPr lang="en-US" sz="3901" spc="-78" dirty="0" smtClean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algn="ctr">
              <a:lnSpc>
                <a:spcPts val="3160"/>
              </a:lnSpc>
            </a:pPr>
            <a:r>
              <a:rPr lang="en-US" sz="3901" spc="-78" dirty="0" smtClean="0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</a:t>
            </a:r>
            <a:endParaRPr lang="en-US" sz="3901" spc="-78" dirty="0">
              <a:solidFill>
                <a:srgbClr val="FFFFFF"/>
              </a:solidFill>
              <a:latin typeface="Marty Two"/>
              <a:ea typeface="Marty Two"/>
              <a:cs typeface="Marty Two"/>
              <a:sym typeface="Marty Two"/>
            </a:endParaRPr>
          </a:p>
          <a:p>
            <a:pPr lvl="0" algn="ctr">
              <a:lnSpc>
                <a:spcPts val="4291"/>
              </a:lnSpc>
            </a:pPr>
            <a:r>
              <a:rPr lang="en-US" sz="3901" spc="-78" dirty="0" err="1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Restantes</a:t>
            </a:r>
            <a:r>
              <a:rPr lang="en-US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formas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err="1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verbais</a:t>
            </a:r>
            <a:r>
              <a:rPr lang="en-US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 </a:t>
            </a:r>
            <a:r>
              <a:rPr lang="en-US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– </a:t>
            </a:r>
            <a:r>
              <a:rPr lang="pt-BR" sz="3901" spc="-78" dirty="0" smtClean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Pretérito Perfeito </a:t>
            </a:r>
            <a:r>
              <a:rPr lang="pt-BR" sz="3901" spc="-78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do Indicativo</a:t>
            </a:r>
            <a:endParaRPr lang="en-US" sz="3901" spc="-78" dirty="0">
              <a:solidFill>
                <a:srgbClr val="FFFFFF"/>
              </a:solidFill>
              <a:latin typeface="Nourd"/>
              <a:ea typeface="Nourd"/>
              <a:cs typeface="Nourd"/>
              <a:sym typeface="Nourd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1749787" y="6309860"/>
            <a:ext cx="2656195" cy="2656195"/>
            <a:chOff x="11749787" y="6309860"/>
            <a:chExt cx="2656195" cy="2656195"/>
          </a:xfrm>
        </p:grpSpPr>
        <p:sp>
          <p:nvSpPr>
            <p:cNvPr id="12" name="Freeform 10"/>
            <p:cNvSpPr/>
            <p:nvPr/>
          </p:nvSpPr>
          <p:spPr>
            <a:xfrm>
              <a:off x="11749787" y="6309860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Seta para a direita 12"/>
            <p:cNvSpPr/>
            <p:nvPr/>
          </p:nvSpPr>
          <p:spPr>
            <a:xfrm>
              <a:off x="12033107" y="7048500"/>
              <a:ext cx="2216293" cy="12954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tângulo 13">
            <a:hlinkClick r:id="rId8" action="ppaction://hlinksldjump"/>
          </p:cNvPr>
          <p:cNvSpPr/>
          <p:nvPr/>
        </p:nvSpPr>
        <p:spPr>
          <a:xfrm>
            <a:off x="11430000" y="6096215"/>
            <a:ext cx="3273461" cy="3169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24000" y="547490"/>
            <a:ext cx="1028700" cy="10287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35">
                <a:alpha val="100000"/>
              </a:srgbClr>
            </a:gs>
            <a:gs pos="100000">
              <a:srgbClr val="D2366E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106665" y="8088589"/>
            <a:ext cx="24032384" cy="2473208"/>
            <a:chOff x="0" y="0"/>
            <a:chExt cx="1950026" cy="2006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027" cy="200680"/>
            </a:xfrm>
            <a:custGeom>
              <a:avLst/>
              <a:gdLst/>
              <a:ahLst/>
              <a:cxnLst/>
              <a:rect l="l" t="t" r="r" b="b"/>
              <a:pathLst>
                <a:path w="1950027" h="200680">
                  <a:moveTo>
                    <a:pt x="203200" y="0"/>
                  </a:moveTo>
                  <a:lnTo>
                    <a:pt x="1746827" y="0"/>
                  </a:lnTo>
                  <a:lnTo>
                    <a:pt x="1950027" y="200680"/>
                  </a:lnTo>
                  <a:lnTo>
                    <a:pt x="0" y="200680"/>
                  </a:lnTo>
                  <a:lnTo>
                    <a:pt x="203200" y="0"/>
                  </a:lnTo>
                  <a:close/>
                </a:path>
              </a:pathLst>
            </a:custGeom>
            <a:ln w="2190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7000" y="-38100"/>
              <a:ext cx="1696026" cy="238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334587" y="-1470048"/>
            <a:ext cx="14896301" cy="15725462"/>
          </a:xfrm>
          <a:custGeom>
            <a:avLst/>
            <a:gdLst/>
            <a:ahLst/>
            <a:cxnLst/>
            <a:rect l="l" t="t" r="r" b="b"/>
            <a:pathLst>
              <a:path w="14896301" h="15725462">
                <a:moveTo>
                  <a:pt x="0" y="0"/>
                </a:moveTo>
                <a:lnTo>
                  <a:pt x="14896301" y="0"/>
                </a:lnTo>
                <a:lnTo>
                  <a:pt x="14896301" y="15725462"/>
                </a:lnTo>
                <a:lnTo>
                  <a:pt x="0" y="15725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977970" y="1780923"/>
            <a:ext cx="6703110" cy="2102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 Falhaste!!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4283505"/>
            <a:ext cx="9283816" cy="859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Tenta de novo!! </a:t>
            </a:r>
          </a:p>
          <a:p>
            <a:pPr marL="0" lvl="0" indent="0" algn="ctr">
              <a:lnSpc>
                <a:spcPts val="3160"/>
              </a:lnSpc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Desta vez acertas!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4450470" y="5280221"/>
            <a:ext cx="2656195" cy="2656195"/>
            <a:chOff x="4450470" y="5280221"/>
            <a:chExt cx="2656195" cy="2656195"/>
          </a:xfrm>
        </p:grpSpPr>
        <p:sp>
          <p:nvSpPr>
            <p:cNvPr id="15" name="Freeform 10"/>
            <p:cNvSpPr/>
            <p:nvPr/>
          </p:nvSpPr>
          <p:spPr>
            <a:xfrm>
              <a:off x="4450470" y="5280221"/>
              <a:ext cx="2656195" cy="2656195"/>
            </a:xfrm>
            <a:custGeom>
              <a:avLst/>
              <a:gdLst/>
              <a:ahLst/>
              <a:cxnLst/>
              <a:rect l="l" t="t" r="r" b="b"/>
              <a:pathLst>
                <a:path w="2656195" h="2656195">
                  <a:moveTo>
                    <a:pt x="0" y="0"/>
                  </a:moveTo>
                  <a:lnTo>
                    <a:pt x="2656195" y="0"/>
                  </a:lnTo>
                  <a:lnTo>
                    <a:pt x="2656195" y="2656195"/>
                  </a:lnTo>
                  <a:lnTo>
                    <a:pt x="0" y="2656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1">
              <a:hlinkClick r:id="rId9" action="ppaction://hlinksldjump"/>
            </p:cNvPr>
            <p:cNvSpPr/>
            <p:nvPr/>
          </p:nvSpPr>
          <p:spPr>
            <a:xfrm>
              <a:off x="4936671" y="5766422"/>
              <a:ext cx="1683793" cy="1683793"/>
            </a:xfrm>
            <a:custGeom>
              <a:avLst/>
              <a:gdLst/>
              <a:ahLst/>
              <a:cxnLst/>
              <a:rect l="l" t="t" r="r" b="b"/>
              <a:pathLst>
                <a:path w="1683793" h="1683793">
                  <a:moveTo>
                    <a:pt x="0" y="0"/>
                  </a:moveTo>
                  <a:lnTo>
                    <a:pt x="1683793" y="0"/>
                  </a:lnTo>
                  <a:lnTo>
                    <a:pt x="1683793" y="1683793"/>
                  </a:lnTo>
                  <a:lnTo>
                    <a:pt x="0" y="168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7" name="Retângulo 16">
            <a:hlinkClick r:id="rId11" action="ppaction://hlinksldjump"/>
          </p:cNvPr>
          <p:cNvSpPr/>
          <p:nvPr/>
        </p:nvSpPr>
        <p:spPr>
          <a:xfrm>
            <a:off x="4064067" y="4855718"/>
            <a:ext cx="3429000" cy="3505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80E6">
                <a:alpha val="100000"/>
              </a:srgbClr>
            </a:gs>
            <a:gs pos="100000">
              <a:srgbClr val="68DDC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113436" y="-181066"/>
            <a:ext cx="2442302" cy="19012519"/>
            <a:chOff x="0" y="0"/>
            <a:chExt cx="643240" cy="50074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240" cy="5007412"/>
            </a:xfrm>
            <a:custGeom>
              <a:avLst/>
              <a:gdLst/>
              <a:ahLst/>
              <a:cxnLst/>
              <a:rect l="l" t="t" r="r" b="b"/>
              <a:pathLst>
                <a:path w="643240" h="5007412">
                  <a:moveTo>
                    <a:pt x="0" y="0"/>
                  </a:moveTo>
                  <a:lnTo>
                    <a:pt x="643240" y="0"/>
                  </a:lnTo>
                  <a:lnTo>
                    <a:pt x="643240" y="5007412"/>
                  </a:lnTo>
                  <a:lnTo>
                    <a:pt x="0" y="5007412"/>
                  </a:lnTo>
                  <a:close/>
                </a:path>
              </a:pathLst>
            </a:custGeom>
            <a:gradFill rotWithShape="1">
              <a:gsLst>
                <a:gs pos="0">
                  <a:srgbClr val="368400">
                    <a:alpha val="100000"/>
                  </a:srgbClr>
                </a:gs>
                <a:gs pos="100000">
                  <a:srgbClr val="91C69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643240" cy="5045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8073137"/>
            <a:ext cx="18459672" cy="2277424"/>
          </a:xfrm>
          <a:custGeom>
            <a:avLst/>
            <a:gdLst/>
            <a:ahLst/>
            <a:cxnLst/>
            <a:rect l="l" t="t" r="r" b="b"/>
            <a:pathLst>
              <a:path w="18459672" h="2277424">
                <a:moveTo>
                  <a:pt x="0" y="0"/>
                </a:moveTo>
                <a:lnTo>
                  <a:pt x="18459672" y="0"/>
                </a:lnTo>
                <a:lnTo>
                  <a:pt x="18459672" y="2277424"/>
                </a:lnTo>
                <a:lnTo>
                  <a:pt x="0" y="22774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t="-54975" b="-94268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025366" y="8835556"/>
            <a:ext cx="12365180" cy="3386480"/>
            <a:chOff x="0" y="0"/>
            <a:chExt cx="53421681" cy="146307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421682" cy="14630719"/>
            </a:xfrm>
            <a:custGeom>
              <a:avLst/>
              <a:gdLst/>
              <a:ahLst/>
              <a:cxnLst/>
              <a:rect l="l" t="t" r="r" b="b"/>
              <a:pathLst>
                <a:path w="53421682" h="14630719">
                  <a:moveTo>
                    <a:pt x="26710841" y="0"/>
                  </a:moveTo>
                  <a:cubicBezTo>
                    <a:pt x="11958851" y="0"/>
                    <a:pt x="0" y="3275198"/>
                    <a:pt x="0" y="7315360"/>
                  </a:cubicBezTo>
                  <a:cubicBezTo>
                    <a:pt x="0" y="11355521"/>
                    <a:pt x="11958851" y="14630719"/>
                    <a:pt x="26710841" y="14630719"/>
                  </a:cubicBezTo>
                  <a:cubicBezTo>
                    <a:pt x="41462830" y="14630719"/>
                    <a:pt x="53421682" y="11355521"/>
                    <a:pt x="53421682" y="7315360"/>
                  </a:cubicBezTo>
                  <a:cubicBezTo>
                    <a:pt x="53421682" y="3275198"/>
                    <a:pt x="41462830" y="0"/>
                    <a:pt x="26710841" y="0"/>
                  </a:cubicBezTo>
                  <a:close/>
                </a:path>
              </a:pathLst>
            </a:custGeom>
            <a:ln w="2286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008283" y="1333530"/>
              <a:ext cx="43405116" cy="11925560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73279" y="8104042"/>
            <a:ext cx="327104" cy="2761623"/>
            <a:chOff x="0" y="0"/>
            <a:chExt cx="812800" cy="68621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862191"/>
            </a:xfrm>
            <a:custGeom>
              <a:avLst/>
              <a:gdLst/>
              <a:ahLst/>
              <a:cxnLst/>
              <a:rect l="l" t="t" r="r" b="b"/>
              <a:pathLst>
                <a:path w="812800" h="6862191">
                  <a:moveTo>
                    <a:pt x="203200" y="0"/>
                  </a:moveTo>
                  <a:lnTo>
                    <a:pt x="609600" y="0"/>
                  </a:lnTo>
                  <a:lnTo>
                    <a:pt x="812800" y="6862191"/>
                  </a:lnTo>
                  <a:lnTo>
                    <a:pt x="0" y="686219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27000" y="-38100"/>
              <a:ext cx="558800" cy="6900291"/>
            </a:xfrm>
            <a:prstGeom prst="rect">
              <a:avLst/>
            </a:prstGeom>
          </p:spPr>
          <p:txBody>
            <a:bodyPr lIns="50937" tIns="50937" rIns="50937" bIns="50937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6835773" y="-578665"/>
            <a:ext cx="11194636" cy="11444330"/>
          </a:xfrm>
          <a:custGeom>
            <a:avLst/>
            <a:gdLst/>
            <a:ahLst/>
            <a:cxnLst/>
            <a:rect l="l" t="t" r="r" b="b"/>
            <a:pathLst>
              <a:path w="11194636" h="11444330">
                <a:moveTo>
                  <a:pt x="11194635" y="0"/>
                </a:moveTo>
                <a:lnTo>
                  <a:pt x="0" y="0"/>
                </a:lnTo>
                <a:lnTo>
                  <a:pt x="0" y="11444330"/>
                </a:lnTo>
                <a:lnTo>
                  <a:pt x="11194635" y="11444330"/>
                </a:lnTo>
                <a:lnTo>
                  <a:pt x="1119463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 rot="-189722">
            <a:off x="1084671" y="995065"/>
            <a:ext cx="6996057" cy="2123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19"/>
              </a:lnSpc>
            </a:pPr>
            <a:r>
              <a:rPr lang="en-US" sz="10942" spc="-21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3.º Penálti: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6774" y="3634415"/>
            <a:ext cx="7538857" cy="458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60"/>
              </a:lnSpc>
              <a:spcBef>
                <a:spcPct val="0"/>
              </a:spcBef>
            </a:pPr>
            <a:r>
              <a:rPr lang="en-US" sz="3901" spc="-78">
                <a:solidFill>
                  <a:srgbClr val="FFFFFF"/>
                </a:solidFill>
                <a:latin typeface="Marty Two"/>
                <a:ea typeface="Marty Two"/>
                <a:cs typeface="Marty Two"/>
                <a:sym typeface="Marty Two"/>
              </a:rPr>
              <a:t>Identifica o intruso: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484687" y="5048948"/>
            <a:ext cx="2815853" cy="912025"/>
            <a:chOff x="0" y="133350"/>
            <a:chExt cx="3754471" cy="1216034"/>
          </a:xfrm>
        </p:grpSpPr>
        <p:sp>
          <p:nvSpPr>
            <p:cNvPr id="16" name="TextBox 1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Chorava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  <a:hlinkClick r:id="rId5" action="ppaction://hlinksldjump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A)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877095" y="5048948"/>
            <a:ext cx="2815853" cy="912025"/>
            <a:chOff x="0" y="133350"/>
            <a:chExt cx="3754471" cy="1216034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B)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Ria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180891" y="6772104"/>
            <a:ext cx="2815853" cy="912025"/>
            <a:chOff x="0" y="133350"/>
            <a:chExt cx="3754471" cy="121603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Caiu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D)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573299" y="6772104"/>
            <a:ext cx="2815853" cy="912025"/>
            <a:chOff x="0" y="133350"/>
            <a:chExt cx="3754471" cy="121603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E)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Corria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8273973" y="5048948"/>
            <a:ext cx="2815853" cy="912025"/>
            <a:chOff x="0" y="133350"/>
            <a:chExt cx="3754471" cy="1216034"/>
          </a:xfrm>
        </p:grpSpPr>
        <p:sp>
          <p:nvSpPr>
            <p:cNvPr id="28" name="TextBox 28"/>
            <p:cNvSpPr txBox="1"/>
            <p:nvPr/>
          </p:nvSpPr>
          <p:spPr>
            <a:xfrm>
              <a:off x="0" y="133350"/>
              <a:ext cx="3754471" cy="657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60"/>
                </a:lnSpc>
                <a:spcBef>
                  <a:spcPct val="0"/>
                </a:spcBef>
              </a:pPr>
              <a:r>
                <a:rPr lang="en-US" sz="3901" spc="-78">
                  <a:solidFill>
                    <a:srgbClr val="FFFFFF"/>
                  </a:solidFill>
                  <a:latin typeface="Marty Two"/>
                  <a:ea typeface="Marty Two"/>
                  <a:cs typeface="Marty Two"/>
                  <a:sym typeface="Marty Two"/>
                </a:rPr>
                <a:t>C)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81536"/>
              <a:ext cx="3754471" cy="5678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37"/>
                </a:lnSpc>
                <a:spcBef>
                  <a:spcPct val="0"/>
                </a:spcBef>
              </a:pPr>
              <a:r>
                <a:rPr lang="en-US" sz="2899" dirty="0" err="1" smtClean="0">
                  <a:solidFill>
                    <a:srgbClr val="FFFFFF"/>
                  </a:solidFill>
                  <a:latin typeface="Nourd"/>
                  <a:ea typeface="Nourd"/>
                  <a:cs typeface="Nourd"/>
                  <a:sym typeface="Nourd"/>
                </a:rPr>
                <a:t>Saltava</a:t>
              </a:r>
              <a:endParaRPr lang="en-US" sz="2899" dirty="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endParaRPr>
            </a:p>
          </p:txBody>
        </p:sp>
      </p:grpSp>
      <p:sp>
        <p:nvSpPr>
          <p:cNvPr id="30" name="Retângulo 29">
            <a:hlinkClick r:id="rId5" action="ppaction://hlinksldjump"/>
          </p:cNvPr>
          <p:cNvSpPr/>
          <p:nvPr/>
        </p:nvSpPr>
        <p:spPr>
          <a:xfrm>
            <a:off x="1367804" y="4459306"/>
            <a:ext cx="3247193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tângulo 30">
            <a:hlinkClick r:id="rId5" action="ppaction://hlinksldjump"/>
          </p:cNvPr>
          <p:cNvSpPr/>
          <p:nvPr/>
        </p:nvSpPr>
        <p:spPr>
          <a:xfrm>
            <a:off x="4881235" y="4448202"/>
            <a:ext cx="2997889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ângulo 31">
            <a:hlinkClick r:id="rId5" action="ppaction://hlinksldjump"/>
          </p:cNvPr>
          <p:cNvSpPr/>
          <p:nvPr/>
        </p:nvSpPr>
        <p:spPr>
          <a:xfrm>
            <a:off x="8145362" y="4434057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tângulo 32">
            <a:hlinkClick r:id="rId6" action="ppaction://hlinksldjump"/>
          </p:cNvPr>
          <p:cNvSpPr/>
          <p:nvPr/>
        </p:nvSpPr>
        <p:spPr>
          <a:xfrm>
            <a:off x="3011798" y="6345382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ângulo 33">
            <a:hlinkClick r:id="rId5" action="ppaction://hlinksldjump"/>
          </p:cNvPr>
          <p:cNvSpPr/>
          <p:nvPr/>
        </p:nvSpPr>
        <p:spPr>
          <a:xfrm>
            <a:off x="6406510" y="6320537"/>
            <a:ext cx="3166652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580</Words>
  <Application>Microsoft Office PowerPoint</Application>
  <PresentationFormat>Personalizados</PresentationFormat>
  <Paragraphs>196</Paragraphs>
  <Slides>33</Slides>
  <Notes>0</Notes>
  <HiddenSlides>0</HiddenSlides>
  <MMClips>13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33</vt:i4>
      </vt:variant>
    </vt:vector>
  </HeadingPairs>
  <TitlesOfParts>
    <vt:vector size="38" baseType="lpstr">
      <vt:lpstr>Arial</vt:lpstr>
      <vt:lpstr>Calibri</vt:lpstr>
      <vt:lpstr>Nourd</vt:lpstr>
      <vt:lpstr>Marty Two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Soccer</dc:title>
  <dc:creator>Guilherme Balhau</dc:creator>
  <cp:lastModifiedBy>Username</cp:lastModifiedBy>
  <cp:revision>18</cp:revision>
  <dcterms:created xsi:type="dcterms:W3CDTF">2006-08-16T00:00:00Z</dcterms:created>
  <dcterms:modified xsi:type="dcterms:W3CDTF">2026-04-14T14:39:04Z</dcterms:modified>
  <dc:identifier>DAHFjYXulD4</dc:identifier>
</cp:coreProperties>
</file>