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64" r:id="rId3"/>
    <p:sldId id="265" r:id="rId4"/>
    <p:sldId id="263" r:id="rId5"/>
    <p:sldId id="259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516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10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32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629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476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076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793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026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809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036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088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5/1/2021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575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2" r:id="rId6"/>
    <p:sldLayoutId id="2147483738" r:id="rId7"/>
    <p:sldLayoutId id="2147483739" r:id="rId8"/>
    <p:sldLayoutId id="2147483740" r:id="rId9"/>
    <p:sldLayoutId id="2147483741" r:id="rId10"/>
    <p:sldLayoutId id="214748374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FA5B9DB-0BF9-4260-A97B-936524F96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Diferentes folhas em amarelo, azul e vermelho formando a patter perfeita">
            <a:extLst>
              <a:ext uri="{FF2B5EF4-FFF2-40B4-BE49-F238E27FC236}">
                <a16:creationId xmlns:a16="http://schemas.microsoft.com/office/drawing/2014/main" id="{AFC58A09-CEEF-4FA2-9727-F09805D163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7865" b="7865"/>
          <a:stretch/>
        </p:blipFill>
        <p:spPr>
          <a:xfrm>
            <a:off x="21" y="10"/>
            <a:ext cx="12191979" cy="6857990"/>
          </a:xfrm>
          <a:prstGeom prst="rect">
            <a:avLst/>
          </a:prstGeom>
        </p:spPr>
      </p:pic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59824785-89B4-4433-955A-F2C847B15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859" y="614291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rgbClr val="EE980E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8753D50-CAB1-4923-BF91-00576FD07E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5707" y="2381119"/>
            <a:ext cx="8058150" cy="2453841"/>
          </a:xfrm>
        </p:spPr>
        <p:txBody>
          <a:bodyPr>
            <a:noAutofit/>
          </a:bodyPr>
          <a:lstStyle/>
          <a:p>
            <a:pPr algn="ctr"/>
            <a:r>
              <a:rPr lang="pt-PT" sz="3000" dirty="0"/>
              <a:t>VAMOS TRATAR BEM OS VERBOS…</a:t>
            </a:r>
            <a:br>
              <a:rPr lang="pt-PT" sz="3000" dirty="0"/>
            </a:br>
            <a:br>
              <a:rPr lang="pt-PT" sz="3000" dirty="0"/>
            </a:br>
            <a:br>
              <a:rPr lang="pt-PT" sz="3000" dirty="0"/>
            </a:br>
            <a:endParaRPr lang="pt-PT" sz="30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7D33D5-F44E-4303-9859-24C7CD7D1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8975" y="4599432"/>
            <a:ext cx="5734051" cy="934593"/>
          </a:xfrm>
        </p:spPr>
        <p:txBody>
          <a:bodyPr>
            <a:normAutofit/>
          </a:bodyPr>
          <a:lstStyle/>
          <a:p>
            <a:pPr algn="ctr"/>
            <a:endParaRPr lang="pt-PT" sz="3200" dirty="0"/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CB2E64D6-3AEB-4AFF-9475-E210F85E0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649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BF26A3-D91F-41A7-975C-AA71EDAE7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6600" dirty="0"/>
              <a:t>6.	Incrível! </a:t>
            </a:r>
            <a:br>
              <a:rPr lang="pt-PT" sz="6600" dirty="0"/>
            </a:br>
            <a:r>
              <a:rPr lang="pt-PT" sz="6600" dirty="0"/>
              <a:t>Hoje, o João </a:t>
            </a:r>
            <a:r>
              <a:rPr lang="pt-PT" sz="6600" dirty="0">
                <a:latin typeface="Abadi" panose="020B0604020104020204" pitchFamily="34" charset="0"/>
              </a:rPr>
              <a:t>_______</a:t>
            </a:r>
            <a:r>
              <a:rPr lang="pt-PT" sz="6600" dirty="0"/>
              <a:t> tudo!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0CF8D528-F18F-443E-9655-375828CF36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44819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BF26A3-D91F-41A7-975C-AA71EDAE7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6600" dirty="0"/>
              <a:t>7.	Se eu </a:t>
            </a:r>
            <a:r>
              <a:rPr lang="pt-PT" sz="6600" dirty="0">
                <a:latin typeface="Abadi" panose="020B0604020104020204" pitchFamily="34" charset="0"/>
              </a:rPr>
              <a:t>_______</a:t>
            </a:r>
            <a:r>
              <a:rPr lang="pt-PT" sz="6600" dirty="0"/>
              <a:t>, continuava de férias.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0CF8D528-F18F-443E-9655-375828CF36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6450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BF26A3-D91F-41A7-975C-AA71EDAE7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6300" dirty="0"/>
              <a:t>8. Ontem, o António não </a:t>
            </a:r>
            <a:r>
              <a:rPr lang="pt-PT" sz="6300" dirty="0">
                <a:latin typeface="Abadi" panose="020B0604020104020204" pitchFamily="34" charset="0"/>
              </a:rPr>
              <a:t>______</a:t>
            </a:r>
            <a:r>
              <a:rPr lang="pt-PT" sz="6300" dirty="0"/>
              <a:t> fazer o teste, pois sentiu-se mal.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0CF8D528-F18F-443E-9655-375828CF36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780073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BF26A3-D91F-41A7-975C-AA71EDAE7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6600" dirty="0"/>
              <a:t>9.	Estou tão gorda que não </a:t>
            </a:r>
            <a:r>
              <a:rPr lang="pt-PT" sz="6600" dirty="0">
                <a:latin typeface="Abadi" panose="020B0604020104020204" pitchFamily="34" charset="0"/>
              </a:rPr>
              <a:t>_______</a:t>
            </a:r>
            <a:r>
              <a:rPr lang="pt-PT" sz="6600" dirty="0"/>
              <a:t> nas calças.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0CF8D528-F18F-443E-9655-375828CF36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113791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BF26A3-D91F-41A7-975C-AA71EDAE7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6600" dirty="0"/>
              <a:t>10. Os alunos não </a:t>
            </a:r>
            <a:r>
              <a:rPr lang="pt-PT" sz="6600" dirty="0">
                <a:latin typeface="Abadi" panose="020B0604020104020204" pitchFamily="34" charset="0"/>
              </a:rPr>
              <a:t>______</a:t>
            </a:r>
            <a:r>
              <a:rPr lang="pt-PT" sz="6600" dirty="0"/>
              <a:t> bem para o quadro.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0CF8D528-F18F-443E-9655-375828CF36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878238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6387F2-0A52-47E8-9F33-0E0891D20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dirty="0" err="1"/>
              <a:t>Quiz</a:t>
            </a:r>
            <a:r>
              <a:rPr lang="pt-PT" sz="3200" dirty="0"/>
              <a:t> elaborado por </a:t>
            </a:r>
            <a:br>
              <a:rPr lang="pt-PT" sz="3200" dirty="0"/>
            </a:br>
            <a:br>
              <a:rPr lang="pt-PT" sz="3200" dirty="0"/>
            </a:br>
            <a:endParaRPr lang="pt-PT" sz="3200" dirty="0"/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2B4F16EB-E2A5-41F0-B000-FB5D592E9D99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68459851-B45C-4E3D-AB82-CCC84A1B1DB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pt-PT" sz="3600" dirty="0"/>
              <a:t>Ana Fernandes, Carla Cunha, </a:t>
            </a:r>
          </a:p>
          <a:p>
            <a:r>
              <a:rPr lang="pt-PT" sz="3600" dirty="0"/>
              <a:t>Marta Calado, Rita Pereira, </a:t>
            </a:r>
          </a:p>
          <a:p>
            <a:r>
              <a:rPr lang="pt-PT" sz="3600" dirty="0"/>
              <a:t>Samanta Paralta</a:t>
            </a:r>
          </a:p>
        </p:txBody>
      </p:sp>
    </p:spTree>
    <p:extLst>
      <p:ext uri="{BB962C8B-B14F-4D97-AF65-F5344CB8AC3E}">
        <p14:creationId xmlns:p14="http://schemas.microsoft.com/office/powerpoint/2010/main" val="3460141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FA5B9DB-0BF9-4260-A97B-936524F96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Diferentes folhas em amarelo, azul e vermelho formando a patter perfeita">
            <a:extLst>
              <a:ext uri="{FF2B5EF4-FFF2-40B4-BE49-F238E27FC236}">
                <a16:creationId xmlns:a16="http://schemas.microsoft.com/office/drawing/2014/main" id="{AFC58A09-CEEF-4FA2-9727-F09805D163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7865" b="7865"/>
          <a:stretch/>
        </p:blipFill>
        <p:spPr>
          <a:xfrm>
            <a:off x="21" y="10"/>
            <a:ext cx="12191979" cy="6857990"/>
          </a:xfrm>
          <a:prstGeom prst="rect">
            <a:avLst/>
          </a:prstGeom>
        </p:spPr>
      </p:pic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59824785-89B4-4433-955A-F2C847B15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859" y="614291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rgbClr val="EE980E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8753D50-CAB1-4923-BF91-00576FD07E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4542" y="3219934"/>
            <a:ext cx="8058150" cy="2453841"/>
          </a:xfrm>
        </p:spPr>
        <p:txBody>
          <a:bodyPr>
            <a:noAutofit/>
          </a:bodyPr>
          <a:lstStyle/>
          <a:p>
            <a:r>
              <a:rPr lang="pt-PT" sz="3600" dirty="0"/>
              <a:t>Há verbos cuja conjugação suscita algumas dúvidas. </a:t>
            </a:r>
            <a:br>
              <a:rPr lang="pt-PT" sz="3600" dirty="0"/>
            </a:br>
            <a:br>
              <a:rPr lang="pt-PT" sz="3600" dirty="0"/>
            </a:br>
            <a:br>
              <a:rPr lang="pt-PT" sz="3600" dirty="0"/>
            </a:br>
            <a:br>
              <a:rPr lang="pt-PT" sz="3600" dirty="0"/>
            </a:br>
            <a:endParaRPr lang="pt-PT" sz="36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7D33D5-F44E-4303-9859-24C7CD7D1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8975" y="4599432"/>
            <a:ext cx="5734051" cy="934593"/>
          </a:xfrm>
        </p:spPr>
        <p:txBody>
          <a:bodyPr>
            <a:normAutofit/>
          </a:bodyPr>
          <a:lstStyle/>
          <a:p>
            <a:pPr algn="ctr"/>
            <a:endParaRPr lang="pt-PT" sz="3200" dirty="0"/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CB2E64D6-3AEB-4AFF-9475-E210F85E0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641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FA5B9DB-0BF9-4260-A97B-936524F96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Diferentes folhas em amarelo, azul e vermelho formando a patter perfeita">
            <a:extLst>
              <a:ext uri="{FF2B5EF4-FFF2-40B4-BE49-F238E27FC236}">
                <a16:creationId xmlns:a16="http://schemas.microsoft.com/office/drawing/2014/main" id="{AFC58A09-CEEF-4FA2-9727-F09805D163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7865" b="7865"/>
          <a:stretch/>
        </p:blipFill>
        <p:spPr>
          <a:xfrm>
            <a:off x="21" y="10"/>
            <a:ext cx="12191979" cy="6857990"/>
          </a:xfrm>
          <a:prstGeom prst="rect">
            <a:avLst/>
          </a:prstGeom>
        </p:spPr>
      </p:pic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59824785-89B4-4433-955A-F2C847B15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859" y="614291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rgbClr val="EE980E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8753D50-CAB1-4923-BF91-00576FD07E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4542" y="1498953"/>
            <a:ext cx="8058150" cy="2453841"/>
          </a:xfrm>
        </p:spPr>
        <p:txBody>
          <a:bodyPr>
            <a:noAutofit/>
          </a:bodyPr>
          <a:lstStyle/>
          <a:p>
            <a:pPr algn="just"/>
            <a:r>
              <a:rPr lang="pt-PT" sz="3600" dirty="0"/>
              <a:t>Os verbos que te propomos são muito utilizados no nosso dia a dia, </a:t>
            </a:r>
            <a:br>
              <a:rPr lang="pt-PT" sz="3600" dirty="0"/>
            </a:br>
            <a:r>
              <a:rPr lang="pt-PT" sz="3600" dirty="0"/>
              <a:t>mas nem sempre de forma correta.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7D33D5-F44E-4303-9859-24C7CD7D1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8975" y="4599432"/>
            <a:ext cx="5734051" cy="934593"/>
          </a:xfrm>
        </p:spPr>
        <p:txBody>
          <a:bodyPr>
            <a:normAutofit/>
          </a:bodyPr>
          <a:lstStyle/>
          <a:p>
            <a:pPr algn="ctr"/>
            <a:endParaRPr lang="pt-PT" sz="3200" dirty="0"/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CB2E64D6-3AEB-4AFF-9475-E210F85E0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3781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FA5B9DB-0BF9-4260-A97B-936524F96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Diferentes folhas em amarelo, azul e vermelho formando a patter perfeita">
            <a:extLst>
              <a:ext uri="{FF2B5EF4-FFF2-40B4-BE49-F238E27FC236}">
                <a16:creationId xmlns:a16="http://schemas.microsoft.com/office/drawing/2014/main" id="{AFC58A09-CEEF-4FA2-9727-F09805D163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7865" b="7865"/>
          <a:stretch/>
        </p:blipFill>
        <p:spPr>
          <a:xfrm>
            <a:off x="21" y="10"/>
            <a:ext cx="12191979" cy="6857990"/>
          </a:xfrm>
          <a:prstGeom prst="rect">
            <a:avLst/>
          </a:prstGeom>
        </p:spPr>
      </p:pic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59824785-89B4-4433-955A-F2C847B15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859" y="614291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rgbClr val="EE980E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8753D50-CAB1-4923-BF91-00576FD07E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4542" y="1468254"/>
            <a:ext cx="8058150" cy="2453841"/>
          </a:xfrm>
        </p:spPr>
        <p:txBody>
          <a:bodyPr>
            <a:noAutofit/>
          </a:bodyPr>
          <a:lstStyle/>
          <a:p>
            <a:pPr algn="ctr"/>
            <a:r>
              <a:rPr lang="pt-PT" sz="6000" dirty="0"/>
              <a:t>Põe-te à prova!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7D33D5-F44E-4303-9859-24C7CD7D1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8975" y="4599432"/>
            <a:ext cx="5734051" cy="934593"/>
          </a:xfrm>
        </p:spPr>
        <p:txBody>
          <a:bodyPr>
            <a:normAutofit/>
          </a:bodyPr>
          <a:lstStyle/>
          <a:p>
            <a:pPr algn="ctr"/>
            <a:endParaRPr lang="pt-PT" sz="3200" dirty="0"/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CB2E64D6-3AEB-4AFF-9475-E210F85E0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3067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BF26A3-D91F-41A7-975C-AA71EDAE7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6600" dirty="0"/>
              <a:t>1. Esta semana, </a:t>
            </a:r>
            <a:r>
              <a:rPr lang="pt-PT" sz="6600" dirty="0">
                <a:latin typeface="Abadi" panose="020B0604020104020204" pitchFamily="34" charset="0"/>
              </a:rPr>
              <a:t>_______</a:t>
            </a:r>
            <a:r>
              <a:rPr lang="pt-PT" sz="6600" dirty="0"/>
              <a:t> dois professores a faltar.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0CF8D528-F18F-443E-9655-375828CF36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5367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BF26A3-D91F-41A7-975C-AA71EDAE7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448056"/>
            <a:ext cx="11343861" cy="4069080"/>
          </a:xfrm>
        </p:spPr>
        <p:txBody>
          <a:bodyPr>
            <a:normAutofit/>
          </a:bodyPr>
          <a:lstStyle/>
          <a:p>
            <a:r>
              <a:rPr lang="pt-PT" sz="6300" dirty="0"/>
              <a:t>2. Naquela competição, </a:t>
            </a:r>
            <a:r>
              <a:rPr lang="pt-PT" sz="6300" dirty="0">
                <a:latin typeface="Abadi" panose="020B0604020104020204" pitchFamily="34" charset="0"/>
              </a:rPr>
              <a:t>_____</a:t>
            </a:r>
            <a:r>
              <a:rPr lang="pt-PT" sz="6300" dirty="0"/>
              <a:t> muitos atletas em prova.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0CF8D528-F18F-443E-9655-375828CF36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62793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BF26A3-D91F-41A7-975C-AA71EDAE7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6600" dirty="0"/>
              <a:t>3. Tu </a:t>
            </a:r>
            <a:r>
              <a:rPr lang="pt-PT" sz="6600" dirty="0">
                <a:latin typeface="Abadi" panose="020B0604020104020204" pitchFamily="34" charset="0"/>
              </a:rPr>
              <a:t>_______</a:t>
            </a:r>
            <a:r>
              <a:rPr lang="pt-PT" sz="6600" dirty="0"/>
              <a:t> ver aquele filme! É tão giro!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0CF8D528-F18F-443E-9655-375828CF36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405339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BF26A3-D91F-41A7-975C-AA71EDAE7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6600" dirty="0"/>
              <a:t>4.	 Achas que eles </a:t>
            </a:r>
            <a:r>
              <a:rPr lang="pt-PT" sz="6600" dirty="0">
                <a:latin typeface="Abadi" panose="020B0604020104020204" pitchFamily="34" charset="0"/>
              </a:rPr>
              <a:t>_______</a:t>
            </a:r>
            <a:r>
              <a:rPr lang="pt-PT" sz="6600" dirty="0"/>
              <a:t> o que prometeram?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0CF8D528-F18F-443E-9655-375828CF36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052659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BF26A3-D91F-41A7-975C-AA71EDAE7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6600" dirty="0"/>
              <a:t>5.	O João nunca </a:t>
            </a:r>
            <a:r>
              <a:rPr lang="pt-PT" sz="6600" dirty="0">
                <a:latin typeface="Abadi" panose="020B0604020104020204" pitchFamily="34" charset="0"/>
              </a:rPr>
              <a:t>_______</a:t>
            </a:r>
            <a:r>
              <a:rPr lang="pt-PT" sz="6600" dirty="0"/>
              <a:t> </a:t>
            </a:r>
            <a:br>
              <a:rPr lang="pt-PT" sz="6600" dirty="0"/>
            </a:br>
            <a:r>
              <a:rPr lang="pt-PT" sz="6600" dirty="0"/>
              <a:t>o material para a aula!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0CF8D528-F18F-443E-9655-375828CF36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223969865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188</Words>
  <Application>Microsoft Office PowerPoint</Application>
  <PresentationFormat>Ecrã Panorâmico</PresentationFormat>
  <Paragraphs>18</Paragraphs>
  <Slides>15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15</vt:i4>
      </vt:variant>
    </vt:vector>
  </HeadingPairs>
  <TitlesOfParts>
    <vt:vector size="20" baseType="lpstr">
      <vt:lpstr>Abadi</vt:lpstr>
      <vt:lpstr>Arial</vt:lpstr>
      <vt:lpstr>Modern Love</vt:lpstr>
      <vt:lpstr>The Hand</vt:lpstr>
      <vt:lpstr>SketchyVTI</vt:lpstr>
      <vt:lpstr>VAMOS TRATAR BEM OS VERBOS…   </vt:lpstr>
      <vt:lpstr>Há verbos cuja conjugação suscita algumas dúvidas.     </vt:lpstr>
      <vt:lpstr>Os verbos que te propomos são muito utilizados no nosso dia a dia,  mas nem sempre de forma correta.</vt:lpstr>
      <vt:lpstr>Põe-te à prova!</vt:lpstr>
      <vt:lpstr>1. Esta semana, _______ dois professores a faltar.</vt:lpstr>
      <vt:lpstr>2. Naquela competição, _____ muitos atletas em prova.</vt:lpstr>
      <vt:lpstr>3. Tu _______ ver aquele filme! É tão giro!</vt:lpstr>
      <vt:lpstr>4.  Achas que eles _______ o que prometeram?</vt:lpstr>
      <vt:lpstr>5. O João nunca _______  o material para a aula!</vt:lpstr>
      <vt:lpstr>6. Incrível!  Hoje, o João _______ tudo!</vt:lpstr>
      <vt:lpstr>7. Se eu _______, continuava de férias.</vt:lpstr>
      <vt:lpstr>8. Ontem, o António não ______ fazer o teste, pois sentiu-se mal.</vt:lpstr>
      <vt:lpstr>9. Estou tão gorda que não _______ nas calças.</vt:lpstr>
      <vt:lpstr>10. Os alunos não ______ bem para o quadro.</vt:lpstr>
      <vt:lpstr>Quiz elaborado por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Caça ao erro</dc:title>
  <dc:creator>s p</dc:creator>
  <cp:lastModifiedBy>s p</cp:lastModifiedBy>
  <cp:revision>9</cp:revision>
  <dcterms:created xsi:type="dcterms:W3CDTF">2021-05-01T15:05:10Z</dcterms:created>
  <dcterms:modified xsi:type="dcterms:W3CDTF">2021-05-01T17:17:16Z</dcterms:modified>
</cp:coreProperties>
</file>