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2" roundtripDataSignature="AMtx7mg7ActDSnqNQpE6d4OF8goH2jd0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customschemas.google.com/relationships/presentationmetadata" Target="metadata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2e665e1bffc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64" name="Google Shape;464;g2e665e1bffc_0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2e6fe2c53f2_0_3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06" name="Google Shape;506;g2e6fe2c53f2_0_3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211fe5dd1b3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44" name="Google Shape;544;g211fe5dd1b3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2e6fe2c53f2_0_3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81" name="Google Shape;581;g2e6fe2c53f2_0_3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g2e76f83ebf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5" name="Google Shape;615;g2e76f83ebf0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g211feef9882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49" name="Google Shape;649;g211feef9882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2e76f83ebf0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85" name="Google Shape;685;g2e76f83ebf0_2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20" name="Google Shape;720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1" name="Google Shape;13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9" name="Google Shape;17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11f7a9c5eb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0" name="Google Shape;220;g211f7a9c5eb_0_20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11f7a9c5eb_0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6" name="Google Shape;266;g211f7a9c5eb_0_2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11f96b6d13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3" name="Google Shape;303;g211f96b6d13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211f96b6d13_0_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3" name="Google Shape;343;g211f96b6d13_0_20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2e6fe2c53f2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84" name="Google Shape;384;g2e6fe2c53f2_0_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2e6fe2c53f2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24" name="Google Shape;424;g2e6fe2c53f2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o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e Tex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4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4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Obje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cção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Duplo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ó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1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2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2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jpg"/><Relationship Id="rId5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hyperlink" Target="https://youtu.be/rq3QwxZlm8A" TargetMode="External"/><Relationship Id="rId5" Type="http://schemas.openxmlformats.org/officeDocument/2006/relationships/image" Target="../media/image11.png"/><Relationship Id="rId6" Type="http://schemas.openxmlformats.org/officeDocument/2006/relationships/hyperlink" Target="https://drive.google.com/file/d/1iLVo9taNfmLw4O7sQs8Ut9qLruORjFWu/view?usp=drive_link" TargetMode="External"/><Relationship Id="rId7" Type="http://schemas.openxmlformats.org/officeDocument/2006/relationships/hyperlink" Target="https://drive.google.com/file/d/17EQuJ5K8htWPLwAPL-iRnAvTnPW6jKLI/view?usp=drive_link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hyperlink" Target="https://drive.google.com/file/d/17ETwQK8YMGNj-kn-t3XTLpX8oRXaOp6N/view?usp=drive_link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hyperlink" Target="https://drive.google.com/file/d/17ETwQK8YMGNj-kn-t3XTLpX8oRXaOp6N/view?usp=drive_link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Relationship Id="rId4" Type="http://schemas.openxmlformats.org/officeDocument/2006/relationships/image" Target="../media/image15.png"/><Relationship Id="rId5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Relationship Id="rId4" Type="http://schemas.openxmlformats.org/officeDocument/2006/relationships/image" Target="../media/image13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hyperlink" Target="https://rm.coe.int/cadre-europeen-commun-de-reference-pour-les-langues-apprendre-enseigne/1680a4e270" TargetMode="External"/><Relationship Id="rId5" Type="http://schemas.openxmlformats.org/officeDocument/2006/relationships/hyperlink" Target="https://www.dge.mec.pt/sites/default/files/Curriculo/Aprendizagens_Essenciais/PLNM/plnm_b1_ff.pdf" TargetMode="External"/><Relationship Id="rId6" Type="http://schemas.openxmlformats.org/officeDocument/2006/relationships/hyperlink" Target="https://www.dge.mec.pt/perfil-dos-alunos" TargetMode="External"/><Relationship Id="rId7" Type="http://schemas.openxmlformats.org/officeDocument/2006/relationships/hyperlink" Target="https://www.dge.mec.pt/portugueslinguanaomaterna" TargetMode="External"/><Relationship Id="rId8" Type="http://schemas.openxmlformats.org/officeDocument/2006/relationships/hyperlink" Target="https://www.dge.mec.pt/sites/default/files/Basico/Documentos/quadro_europeu_comum_referencia.pdf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-20265" y="0"/>
            <a:ext cx="12212400" cy="6858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5" name="Google Shape;85;p1"/>
          <p:cNvGrpSpPr/>
          <p:nvPr/>
        </p:nvGrpSpPr>
        <p:grpSpPr>
          <a:xfrm>
            <a:off x="206634" y="2518"/>
            <a:ext cx="624916" cy="1909934"/>
            <a:chOff x="4404826" y="3359"/>
            <a:chExt cx="833221" cy="2546578"/>
          </a:xfrm>
        </p:grpSpPr>
        <p:sp>
          <p:nvSpPr>
            <p:cNvPr id="86" name="Google Shape;86;p1"/>
            <p:cNvSpPr/>
            <p:nvPr/>
          </p:nvSpPr>
          <p:spPr>
            <a:xfrm>
              <a:off x="4811900" y="3359"/>
              <a:ext cx="19944" cy="1359845"/>
            </a:xfrm>
            <a:custGeom>
              <a:rect b="b" l="l" r="r" t="t"/>
              <a:pathLst>
                <a:path extrusionOk="0" h="1359845" w="19944">
                  <a:moveTo>
                    <a:pt x="-77" y="0"/>
                  </a:moveTo>
                  <a:lnTo>
                    <a:pt x="19868" y="0"/>
                  </a:lnTo>
                  <a:lnTo>
                    <a:pt x="19868" y="1359846"/>
                  </a:lnTo>
                  <a:lnTo>
                    <a:pt x="-77" y="1359846"/>
                  </a:lnTo>
                  <a:lnTo>
                    <a:pt x="-77" y="0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87;p1"/>
            <p:cNvSpPr/>
            <p:nvPr/>
          </p:nvSpPr>
          <p:spPr>
            <a:xfrm>
              <a:off x="4643650" y="1509478"/>
              <a:ext cx="353797" cy="51491"/>
            </a:xfrm>
            <a:custGeom>
              <a:rect b="b" l="l" r="r" t="t"/>
              <a:pathLst>
                <a:path extrusionOk="0" h="51491" w="353797">
                  <a:moveTo>
                    <a:pt x="22169" y="51491"/>
                  </a:moveTo>
                  <a:lnTo>
                    <a:pt x="331446" y="51042"/>
                  </a:lnTo>
                  <a:cubicBezTo>
                    <a:pt x="343745" y="51012"/>
                    <a:pt x="353721" y="39627"/>
                    <a:pt x="353721" y="25506"/>
                  </a:cubicBezTo>
                  <a:cubicBezTo>
                    <a:pt x="353661" y="11438"/>
                    <a:pt x="343678" y="15"/>
                    <a:pt x="331393" y="0"/>
                  </a:cubicBezTo>
                  <a:lnTo>
                    <a:pt x="22116" y="495"/>
                  </a:lnTo>
                  <a:cubicBezTo>
                    <a:pt x="9854" y="502"/>
                    <a:pt x="-84" y="11955"/>
                    <a:pt x="-77" y="26008"/>
                  </a:cubicBezTo>
                  <a:cubicBezTo>
                    <a:pt x="-54" y="40129"/>
                    <a:pt x="9929" y="51506"/>
                    <a:pt x="22169" y="51491"/>
                  </a:cubicBezTo>
                </a:path>
              </a:pathLst>
            </a:custGeom>
            <a:solidFill>
              <a:srgbClr val="F4F4F4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1"/>
            <p:cNvSpPr/>
            <p:nvPr/>
          </p:nvSpPr>
          <p:spPr>
            <a:xfrm>
              <a:off x="4643553" y="1340077"/>
              <a:ext cx="353775" cy="149614"/>
            </a:xfrm>
            <a:custGeom>
              <a:rect b="b" l="l" r="r" t="t"/>
              <a:pathLst>
                <a:path extrusionOk="0" h="149614" w="353775">
                  <a:moveTo>
                    <a:pt x="22154" y="149614"/>
                  </a:moveTo>
                  <a:lnTo>
                    <a:pt x="331453" y="149157"/>
                  </a:lnTo>
                  <a:cubicBezTo>
                    <a:pt x="343753" y="149127"/>
                    <a:pt x="353736" y="137585"/>
                    <a:pt x="353699" y="123591"/>
                  </a:cubicBezTo>
                  <a:cubicBezTo>
                    <a:pt x="353669" y="109463"/>
                    <a:pt x="343693" y="98018"/>
                    <a:pt x="331371" y="98041"/>
                  </a:cubicBezTo>
                  <a:lnTo>
                    <a:pt x="298303" y="98101"/>
                  </a:lnTo>
                  <a:lnTo>
                    <a:pt x="264890" y="30375"/>
                  </a:lnTo>
                  <a:cubicBezTo>
                    <a:pt x="264890" y="30375"/>
                    <a:pt x="248820" y="8579"/>
                    <a:pt x="240470" y="6241"/>
                  </a:cubicBezTo>
                  <a:cubicBezTo>
                    <a:pt x="232278" y="3835"/>
                    <a:pt x="137053" y="-6613"/>
                    <a:pt x="107560" y="6421"/>
                  </a:cubicBezTo>
                  <a:cubicBezTo>
                    <a:pt x="107560" y="6421"/>
                    <a:pt x="93177" y="10565"/>
                    <a:pt x="81994" y="32384"/>
                  </a:cubicBezTo>
                  <a:cubicBezTo>
                    <a:pt x="73323" y="49015"/>
                    <a:pt x="55117" y="83148"/>
                    <a:pt x="46940" y="98453"/>
                  </a:cubicBezTo>
                  <a:lnTo>
                    <a:pt x="22086" y="98490"/>
                  </a:lnTo>
                  <a:cubicBezTo>
                    <a:pt x="9854" y="98513"/>
                    <a:pt x="-99" y="110010"/>
                    <a:pt x="-77" y="124131"/>
                  </a:cubicBezTo>
                  <a:cubicBezTo>
                    <a:pt x="-54" y="138139"/>
                    <a:pt x="9907" y="149637"/>
                    <a:pt x="22154" y="149614"/>
                  </a:cubicBezTo>
                </a:path>
              </a:pathLst>
            </a:custGeom>
            <a:solidFill>
              <a:srgbClr val="F4F4F4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1"/>
            <p:cNvSpPr/>
            <p:nvPr/>
          </p:nvSpPr>
          <p:spPr>
            <a:xfrm>
              <a:off x="4643762" y="1580741"/>
              <a:ext cx="353767" cy="51551"/>
            </a:xfrm>
            <a:custGeom>
              <a:rect b="b" l="l" r="r" t="t"/>
              <a:pathLst>
                <a:path extrusionOk="0" h="51551" w="353767">
                  <a:moveTo>
                    <a:pt x="22169" y="51551"/>
                  </a:moveTo>
                  <a:lnTo>
                    <a:pt x="331446" y="51072"/>
                  </a:lnTo>
                  <a:cubicBezTo>
                    <a:pt x="343768" y="51049"/>
                    <a:pt x="353729" y="39627"/>
                    <a:pt x="353691" y="25529"/>
                  </a:cubicBezTo>
                  <a:cubicBezTo>
                    <a:pt x="353669" y="11378"/>
                    <a:pt x="343678" y="-30"/>
                    <a:pt x="331386" y="0"/>
                  </a:cubicBezTo>
                  <a:lnTo>
                    <a:pt x="22109" y="465"/>
                  </a:lnTo>
                  <a:cubicBezTo>
                    <a:pt x="9847" y="495"/>
                    <a:pt x="-77" y="11902"/>
                    <a:pt x="-77" y="26053"/>
                  </a:cubicBezTo>
                  <a:cubicBezTo>
                    <a:pt x="-47" y="40159"/>
                    <a:pt x="9914" y="51566"/>
                    <a:pt x="22169" y="51551"/>
                  </a:cubicBezTo>
                </a:path>
              </a:pathLst>
            </a:custGeom>
            <a:solidFill>
              <a:srgbClr val="F4F4F4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1"/>
            <p:cNvSpPr/>
            <p:nvPr/>
          </p:nvSpPr>
          <p:spPr>
            <a:xfrm>
              <a:off x="4712267" y="2059100"/>
              <a:ext cx="24535" cy="41530"/>
            </a:xfrm>
            <a:custGeom>
              <a:rect b="b" l="l" r="r" t="t"/>
              <a:pathLst>
                <a:path extrusionOk="0" h="41530" w="24535">
                  <a:moveTo>
                    <a:pt x="2802" y="22336"/>
                  </a:moveTo>
                  <a:cubicBezTo>
                    <a:pt x="-331" y="28654"/>
                    <a:pt x="-908" y="33496"/>
                    <a:pt x="1078" y="36726"/>
                  </a:cubicBezTo>
                  <a:cubicBezTo>
                    <a:pt x="3019" y="39912"/>
                    <a:pt x="5050" y="41531"/>
                    <a:pt x="7067" y="41531"/>
                  </a:cubicBezTo>
                  <a:cubicBezTo>
                    <a:pt x="11646" y="41523"/>
                    <a:pt x="17942" y="35190"/>
                    <a:pt x="20955" y="29209"/>
                  </a:cubicBezTo>
                  <a:cubicBezTo>
                    <a:pt x="25407" y="20387"/>
                    <a:pt x="24935" y="9421"/>
                    <a:pt x="23263" y="0"/>
                  </a:cubicBezTo>
                  <a:cubicBezTo>
                    <a:pt x="13505" y="7038"/>
                    <a:pt x="6594" y="14563"/>
                    <a:pt x="2802" y="22336"/>
                  </a:cubicBezTo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1"/>
            <p:cNvSpPr/>
            <p:nvPr/>
          </p:nvSpPr>
          <p:spPr>
            <a:xfrm>
              <a:off x="4846053" y="2062758"/>
              <a:ext cx="26589" cy="49010"/>
            </a:xfrm>
            <a:custGeom>
              <a:rect b="b" l="l" r="r" t="t"/>
              <a:pathLst>
                <a:path extrusionOk="0" h="49010" w="26589">
                  <a:moveTo>
                    <a:pt x="1866" y="31052"/>
                  </a:moveTo>
                  <a:cubicBezTo>
                    <a:pt x="-240" y="35654"/>
                    <a:pt x="-952" y="44349"/>
                    <a:pt x="1349" y="47886"/>
                  </a:cubicBezTo>
                  <a:cubicBezTo>
                    <a:pt x="1769" y="48621"/>
                    <a:pt x="2256" y="48988"/>
                    <a:pt x="3485" y="49011"/>
                  </a:cubicBezTo>
                  <a:cubicBezTo>
                    <a:pt x="4347" y="48988"/>
                    <a:pt x="5876" y="48786"/>
                    <a:pt x="8214" y="47789"/>
                  </a:cubicBezTo>
                  <a:cubicBezTo>
                    <a:pt x="13926" y="45428"/>
                    <a:pt x="18842" y="40264"/>
                    <a:pt x="21841" y="33586"/>
                  </a:cubicBezTo>
                  <a:cubicBezTo>
                    <a:pt x="27320" y="21354"/>
                    <a:pt x="27957" y="9744"/>
                    <a:pt x="23872" y="0"/>
                  </a:cubicBezTo>
                  <a:cubicBezTo>
                    <a:pt x="23092" y="922"/>
                    <a:pt x="22290" y="1866"/>
                    <a:pt x="21526" y="2818"/>
                  </a:cubicBezTo>
                  <a:cubicBezTo>
                    <a:pt x="14188" y="11782"/>
                    <a:pt x="6581" y="20994"/>
                    <a:pt x="1866" y="31052"/>
                  </a:cubicBezTo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92;p1"/>
            <p:cNvSpPr/>
            <p:nvPr/>
          </p:nvSpPr>
          <p:spPr>
            <a:xfrm>
              <a:off x="4686260" y="1649419"/>
              <a:ext cx="260244" cy="370676"/>
            </a:xfrm>
            <a:custGeom>
              <a:rect b="b" l="l" r="r" t="t"/>
              <a:pathLst>
                <a:path extrusionOk="0" h="370676" w="260244">
                  <a:moveTo>
                    <a:pt x="260168" y="306931"/>
                  </a:moveTo>
                  <a:cubicBezTo>
                    <a:pt x="218165" y="216810"/>
                    <a:pt x="181844" y="116301"/>
                    <a:pt x="149210" y="0"/>
                  </a:cubicBezTo>
                  <a:lnTo>
                    <a:pt x="102321" y="68"/>
                  </a:lnTo>
                  <a:cubicBezTo>
                    <a:pt x="72019" y="109324"/>
                    <a:pt x="38508" y="204451"/>
                    <a:pt x="-77" y="290510"/>
                  </a:cubicBezTo>
                  <a:cubicBezTo>
                    <a:pt x="30713" y="304758"/>
                    <a:pt x="54667" y="331538"/>
                    <a:pt x="68084" y="366510"/>
                  </a:cubicBezTo>
                  <a:cubicBezTo>
                    <a:pt x="89317" y="357785"/>
                    <a:pt x="110993" y="354675"/>
                    <a:pt x="134108" y="356953"/>
                  </a:cubicBezTo>
                  <a:cubicBezTo>
                    <a:pt x="153453" y="358820"/>
                    <a:pt x="169807" y="363482"/>
                    <a:pt x="182758" y="370677"/>
                  </a:cubicBezTo>
                  <a:cubicBezTo>
                    <a:pt x="195178" y="355904"/>
                    <a:pt x="224716" y="324005"/>
                    <a:pt x="260168" y="306924"/>
                  </a:cubicBezTo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p1"/>
            <p:cNvSpPr/>
            <p:nvPr/>
          </p:nvSpPr>
          <p:spPr>
            <a:xfrm>
              <a:off x="4987652" y="1974023"/>
              <a:ext cx="40803" cy="38697"/>
            </a:xfrm>
            <a:custGeom>
              <a:rect b="b" l="l" r="r" t="t"/>
              <a:pathLst>
                <a:path extrusionOk="0" h="38697" w="40803">
                  <a:moveTo>
                    <a:pt x="28974" y="38585"/>
                  </a:moveTo>
                  <a:lnTo>
                    <a:pt x="31005" y="38698"/>
                  </a:lnTo>
                  <a:cubicBezTo>
                    <a:pt x="34873" y="38698"/>
                    <a:pt x="39430" y="37146"/>
                    <a:pt x="40277" y="33811"/>
                  </a:cubicBezTo>
                  <a:cubicBezTo>
                    <a:pt x="41948" y="27125"/>
                    <a:pt x="38643" y="20972"/>
                    <a:pt x="35562" y="17015"/>
                  </a:cubicBezTo>
                  <a:cubicBezTo>
                    <a:pt x="27977" y="7286"/>
                    <a:pt x="13804" y="-37"/>
                    <a:pt x="2614" y="1"/>
                  </a:cubicBezTo>
                  <a:cubicBezTo>
                    <a:pt x="1692" y="-7"/>
                    <a:pt x="778" y="53"/>
                    <a:pt x="-77" y="173"/>
                  </a:cubicBezTo>
                  <a:cubicBezTo>
                    <a:pt x="2404" y="5292"/>
                    <a:pt x="4982" y="10344"/>
                    <a:pt x="7583" y="15441"/>
                  </a:cubicBezTo>
                  <a:cubicBezTo>
                    <a:pt x="12777" y="26106"/>
                    <a:pt x="19321" y="37116"/>
                    <a:pt x="28974" y="38585"/>
                  </a:cubicBezTo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1"/>
            <p:cNvSpPr/>
            <p:nvPr/>
          </p:nvSpPr>
          <p:spPr>
            <a:xfrm>
              <a:off x="4613763" y="1961949"/>
              <a:ext cx="29924" cy="41957"/>
            </a:xfrm>
            <a:custGeom>
              <a:rect b="b" l="l" r="r" t="t"/>
              <a:pathLst>
                <a:path extrusionOk="0" h="41957" w="29924">
                  <a:moveTo>
                    <a:pt x="4065" y="41920"/>
                  </a:moveTo>
                  <a:lnTo>
                    <a:pt x="4199" y="41958"/>
                  </a:lnTo>
                  <a:cubicBezTo>
                    <a:pt x="5219" y="41950"/>
                    <a:pt x="8367" y="40646"/>
                    <a:pt x="15592" y="28826"/>
                  </a:cubicBezTo>
                  <a:lnTo>
                    <a:pt x="16169" y="27874"/>
                  </a:lnTo>
                  <a:cubicBezTo>
                    <a:pt x="20689" y="18940"/>
                    <a:pt x="25186" y="9766"/>
                    <a:pt x="29848" y="0"/>
                  </a:cubicBezTo>
                  <a:cubicBezTo>
                    <a:pt x="19647" y="1080"/>
                    <a:pt x="11155" y="4647"/>
                    <a:pt x="5976" y="10194"/>
                  </a:cubicBezTo>
                  <a:cubicBezTo>
                    <a:pt x="1456" y="15013"/>
                    <a:pt x="-530" y="21406"/>
                    <a:pt x="10" y="29171"/>
                  </a:cubicBezTo>
                  <a:cubicBezTo>
                    <a:pt x="587" y="37985"/>
                    <a:pt x="2880" y="41298"/>
                    <a:pt x="4065" y="41913"/>
                  </a:cubicBezTo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95;p1"/>
            <p:cNvSpPr/>
            <p:nvPr/>
          </p:nvSpPr>
          <p:spPr>
            <a:xfrm>
              <a:off x="4404826" y="1649216"/>
              <a:ext cx="833221" cy="900721"/>
            </a:xfrm>
            <a:custGeom>
              <a:rect b="b" l="l" r="r" t="t"/>
              <a:pathLst>
                <a:path extrusionOk="0" h="900721" w="833221">
                  <a:moveTo>
                    <a:pt x="417160" y="900722"/>
                  </a:moveTo>
                  <a:cubicBezTo>
                    <a:pt x="647236" y="900362"/>
                    <a:pt x="833504" y="713532"/>
                    <a:pt x="833144" y="483456"/>
                  </a:cubicBezTo>
                  <a:cubicBezTo>
                    <a:pt x="832920" y="315708"/>
                    <a:pt x="733490" y="171338"/>
                    <a:pt x="590506" y="105516"/>
                  </a:cubicBezTo>
                  <a:lnTo>
                    <a:pt x="590386" y="24577"/>
                  </a:lnTo>
                  <a:cubicBezTo>
                    <a:pt x="590364" y="10996"/>
                    <a:pt x="579331" y="-30"/>
                    <a:pt x="565690" y="0"/>
                  </a:cubicBezTo>
                  <a:lnTo>
                    <a:pt x="461254" y="143"/>
                  </a:lnTo>
                  <a:cubicBezTo>
                    <a:pt x="493258" y="113086"/>
                    <a:pt x="528754" y="210582"/>
                    <a:pt x="569610" y="297675"/>
                  </a:cubicBezTo>
                  <a:cubicBezTo>
                    <a:pt x="593122" y="293230"/>
                    <a:pt x="613921" y="298829"/>
                    <a:pt x="631032" y="314134"/>
                  </a:cubicBezTo>
                  <a:cubicBezTo>
                    <a:pt x="642964" y="324777"/>
                    <a:pt x="654342" y="343290"/>
                    <a:pt x="652925" y="360566"/>
                  </a:cubicBezTo>
                  <a:cubicBezTo>
                    <a:pt x="652048" y="371247"/>
                    <a:pt x="646397" y="380166"/>
                    <a:pt x="636616" y="386342"/>
                  </a:cubicBezTo>
                  <a:cubicBezTo>
                    <a:pt x="629593" y="390764"/>
                    <a:pt x="622195" y="393012"/>
                    <a:pt x="614670" y="393035"/>
                  </a:cubicBezTo>
                  <a:cubicBezTo>
                    <a:pt x="591593" y="393087"/>
                    <a:pt x="573298" y="372221"/>
                    <a:pt x="564581" y="354398"/>
                  </a:cubicBezTo>
                  <a:cubicBezTo>
                    <a:pt x="561245" y="347825"/>
                    <a:pt x="557940" y="341169"/>
                    <a:pt x="554657" y="334476"/>
                  </a:cubicBezTo>
                  <a:cubicBezTo>
                    <a:pt x="530733" y="345913"/>
                    <a:pt x="506291" y="365775"/>
                    <a:pt x="486347" y="390014"/>
                  </a:cubicBezTo>
                  <a:cubicBezTo>
                    <a:pt x="492051" y="398004"/>
                    <a:pt x="495701" y="407223"/>
                    <a:pt x="497110" y="417626"/>
                  </a:cubicBezTo>
                  <a:cubicBezTo>
                    <a:pt x="499598" y="435315"/>
                    <a:pt x="490814" y="461517"/>
                    <a:pt x="477151" y="477242"/>
                  </a:cubicBezTo>
                  <a:cubicBezTo>
                    <a:pt x="462430" y="494151"/>
                    <a:pt x="443633" y="497127"/>
                    <a:pt x="426821" y="484962"/>
                  </a:cubicBezTo>
                  <a:cubicBezTo>
                    <a:pt x="417482" y="478201"/>
                    <a:pt x="412071" y="469755"/>
                    <a:pt x="410767" y="459914"/>
                  </a:cubicBezTo>
                  <a:cubicBezTo>
                    <a:pt x="407799" y="437203"/>
                    <a:pt x="427503" y="413129"/>
                    <a:pt x="441834" y="395523"/>
                  </a:cubicBezTo>
                  <a:lnTo>
                    <a:pt x="443760" y="393185"/>
                  </a:lnTo>
                  <a:cubicBezTo>
                    <a:pt x="439735" y="391424"/>
                    <a:pt x="435321" y="390007"/>
                    <a:pt x="430591" y="389055"/>
                  </a:cubicBezTo>
                  <a:cubicBezTo>
                    <a:pt x="405558" y="383861"/>
                    <a:pt x="383155" y="384513"/>
                    <a:pt x="366643" y="391004"/>
                  </a:cubicBezTo>
                  <a:cubicBezTo>
                    <a:pt x="363593" y="392188"/>
                    <a:pt x="360595" y="393447"/>
                    <a:pt x="357612" y="394774"/>
                  </a:cubicBezTo>
                  <a:cubicBezTo>
                    <a:pt x="358826" y="400927"/>
                    <a:pt x="359800" y="406998"/>
                    <a:pt x="360347" y="412912"/>
                  </a:cubicBezTo>
                  <a:cubicBezTo>
                    <a:pt x="362873" y="438815"/>
                    <a:pt x="355708" y="457665"/>
                    <a:pt x="337825" y="472295"/>
                  </a:cubicBezTo>
                  <a:cubicBezTo>
                    <a:pt x="330959" y="477909"/>
                    <a:pt x="321995" y="481139"/>
                    <a:pt x="313241" y="481109"/>
                  </a:cubicBezTo>
                  <a:cubicBezTo>
                    <a:pt x="304636" y="481147"/>
                    <a:pt x="297171" y="478119"/>
                    <a:pt x="291655" y="472355"/>
                  </a:cubicBezTo>
                  <a:cubicBezTo>
                    <a:pt x="281911" y="462170"/>
                    <a:pt x="277572" y="450717"/>
                    <a:pt x="278703" y="438125"/>
                  </a:cubicBezTo>
                  <a:cubicBezTo>
                    <a:pt x="281012" y="413062"/>
                    <a:pt x="304014" y="393897"/>
                    <a:pt x="313818" y="386806"/>
                  </a:cubicBezTo>
                  <a:cubicBezTo>
                    <a:pt x="316666" y="384760"/>
                    <a:pt x="319634" y="382744"/>
                    <a:pt x="322685" y="380810"/>
                  </a:cubicBezTo>
                  <a:cubicBezTo>
                    <a:pt x="315137" y="359854"/>
                    <a:pt x="299247" y="328697"/>
                    <a:pt x="269364" y="316967"/>
                  </a:cubicBezTo>
                  <a:cubicBezTo>
                    <a:pt x="263263" y="329836"/>
                    <a:pt x="257057" y="342578"/>
                    <a:pt x="250807" y="354922"/>
                  </a:cubicBezTo>
                  <a:lnTo>
                    <a:pt x="249263" y="357396"/>
                  </a:lnTo>
                  <a:cubicBezTo>
                    <a:pt x="243814" y="365715"/>
                    <a:pt x="229626" y="384318"/>
                    <a:pt x="212102" y="384348"/>
                  </a:cubicBezTo>
                  <a:cubicBezTo>
                    <a:pt x="205701" y="384348"/>
                    <a:pt x="199675" y="381935"/>
                    <a:pt x="194234" y="377145"/>
                  </a:cubicBezTo>
                  <a:cubicBezTo>
                    <a:pt x="177460" y="362387"/>
                    <a:pt x="176800" y="337331"/>
                    <a:pt x="183546" y="319066"/>
                  </a:cubicBezTo>
                  <a:cubicBezTo>
                    <a:pt x="191978" y="296266"/>
                    <a:pt x="214351" y="282647"/>
                    <a:pt x="243446" y="282587"/>
                  </a:cubicBezTo>
                  <a:cubicBezTo>
                    <a:pt x="246490" y="282587"/>
                    <a:pt x="249547" y="282730"/>
                    <a:pt x="252620" y="283015"/>
                  </a:cubicBezTo>
                  <a:cubicBezTo>
                    <a:pt x="290291" y="199602"/>
                    <a:pt x="323239" y="106940"/>
                    <a:pt x="353130" y="315"/>
                  </a:cubicBezTo>
                  <a:lnTo>
                    <a:pt x="265947" y="443"/>
                  </a:lnTo>
                  <a:cubicBezTo>
                    <a:pt x="252306" y="472"/>
                    <a:pt x="241318" y="11528"/>
                    <a:pt x="241318" y="25139"/>
                  </a:cubicBezTo>
                  <a:lnTo>
                    <a:pt x="241415" y="106063"/>
                  </a:lnTo>
                  <a:cubicBezTo>
                    <a:pt x="98679" y="172297"/>
                    <a:pt x="-324" y="316967"/>
                    <a:pt x="-76" y="484662"/>
                  </a:cubicBezTo>
                  <a:cubicBezTo>
                    <a:pt x="284" y="714784"/>
                    <a:pt x="187098" y="901044"/>
                    <a:pt x="417160" y="900722"/>
                  </a:cubicBezTo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6" name="Google Shape;96;p1"/>
          <p:cNvSpPr txBox="1"/>
          <p:nvPr/>
        </p:nvSpPr>
        <p:spPr>
          <a:xfrm rot="-5400000">
            <a:off x="-1314383" y="3646002"/>
            <a:ext cx="3368230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1095049" y="-2207639"/>
            <a:ext cx="14807" cy="4350276"/>
          </a:xfrm>
          <a:custGeom>
            <a:rect b="b" l="l" r="r" t="t"/>
            <a:pathLst>
              <a:path extrusionOk="0" h="3200023" w="19742">
                <a:moveTo>
                  <a:pt x="-42" y="-3"/>
                </a:moveTo>
                <a:lnTo>
                  <a:pt x="19700" y="-3"/>
                </a:lnTo>
                <a:lnTo>
                  <a:pt x="19700" y="3200020"/>
                </a:lnTo>
                <a:lnTo>
                  <a:pt x="-42" y="3200020"/>
                </a:lnTo>
                <a:lnTo>
                  <a:pt x="-42" y="-3"/>
                </a:lnTo>
              </a:path>
            </a:pathLst>
          </a:custGeom>
          <a:solidFill>
            <a:srgbClr val="FFD966"/>
          </a:solidFill>
          <a:ln cap="flat" cmpd="sng" w="9525">
            <a:solidFill>
              <a:srgbClr val="FFC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9423450" y="4527650"/>
            <a:ext cx="2250900" cy="2076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PT" sz="2400" u="none" cap="none" strike="noStrike">
                <a:solidFill>
                  <a:srgbClr val="122D99"/>
                </a:solidFill>
                <a:latin typeface="Impact"/>
                <a:ea typeface="Impact"/>
                <a:cs typeface="Impact"/>
                <a:sym typeface="Impact"/>
              </a:rPr>
              <a:t>CRISTINA SOUSA DANIELA OUTEIRO</a:t>
            </a:r>
            <a:endParaRPr b="0" i="0" sz="2400" u="none" cap="none" strike="noStrike">
              <a:solidFill>
                <a:srgbClr val="122D99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PT" sz="2400" u="none" cap="none" strike="noStrike">
                <a:solidFill>
                  <a:srgbClr val="122D99"/>
                </a:solidFill>
                <a:latin typeface="Impact"/>
                <a:ea typeface="Impact"/>
                <a:cs typeface="Impact"/>
                <a:sym typeface="Impact"/>
              </a:rPr>
              <a:t> ELISABETE PIRES </a:t>
            </a:r>
            <a:endParaRPr b="0" i="0" sz="2400" u="none" cap="none" strike="noStrike">
              <a:solidFill>
                <a:srgbClr val="122D99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PT" sz="2400" u="none" cap="none" strike="noStrike">
                <a:solidFill>
                  <a:srgbClr val="122D99"/>
                </a:solidFill>
                <a:latin typeface="Impact"/>
                <a:ea typeface="Impact"/>
                <a:cs typeface="Impact"/>
                <a:sym typeface="Impact"/>
              </a:rPr>
              <a:t> RITA SERRANO</a:t>
            </a:r>
            <a:endParaRPr b="0" i="0" sz="1800" u="none" cap="none" strike="noStrike">
              <a:solidFill>
                <a:srgbClr val="122D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" name="Google Shape;9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50650" y="1654475"/>
            <a:ext cx="1971975" cy="155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07900" y="1665475"/>
            <a:ext cx="6395840" cy="4939075"/>
          </a:xfrm>
          <a:prstGeom prst="rect">
            <a:avLst/>
          </a:prstGeom>
          <a:solidFill>
            <a:schemeClr val="dk1"/>
          </a:solidFill>
          <a:ln>
            <a:noFill/>
          </a:ln>
        </p:spPr>
      </p:pic>
      <p:sp>
        <p:nvSpPr>
          <p:cNvPr id="101" name="Google Shape;101;p1"/>
          <p:cNvSpPr/>
          <p:nvPr/>
        </p:nvSpPr>
        <p:spPr>
          <a:xfrm>
            <a:off x="1323650" y="112324"/>
            <a:ext cx="10631100" cy="834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pt-PT" sz="2500" u="none" cap="none" strike="noStrike">
                <a:solidFill>
                  <a:srgbClr val="122D99"/>
                </a:solidFill>
                <a:latin typeface="Arial"/>
                <a:ea typeface="Arial"/>
                <a:cs typeface="Arial"/>
                <a:sym typeface="Arial"/>
              </a:rPr>
              <a:t>PORTUGUÊS LÍNGUA NÃO MATERNA E LÍNGUA DE ACOLHIMENTO: DA TEORIA À PRÁTICA (3º CICLO E SECUNDÁRIO)</a:t>
            </a:r>
            <a:endParaRPr b="1" i="0" sz="2500" u="none" cap="none" strike="noStrike">
              <a:solidFill>
                <a:srgbClr val="122D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"/>
          <p:cNvSpPr/>
          <p:nvPr/>
        </p:nvSpPr>
        <p:spPr>
          <a:xfrm>
            <a:off x="-20265" y="-2"/>
            <a:ext cx="11331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"/>
          <p:cNvSpPr txBox="1"/>
          <p:nvPr/>
        </p:nvSpPr>
        <p:spPr>
          <a:xfrm>
            <a:off x="5926125" y="1720500"/>
            <a:ext cx="2795700" cy="233970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pt-PT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PRODUÇÃO DE ITENS PARA O ENSINO DO PLNM - 3ºCEB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" name="Google Shape;104;p1"/>
          <p:cNvGrpSpPr/>
          <p:nvPr/>
        </p:nvGrpSpPr>
        <p:grpSpPr>
          <a:xfrm>
            <a:off x="-636329" y="-1907932"/>
            <a:ext cx="4216247" cy="9050294"/>
            <a:chOff x="-636329" y="-1907932"/>
            <a:chExt cx="4216247" cy="9050294"/>
          </a:xfrm>
        </p:grpSpPr>
        <p:grpSp>
          <p:nvGrpSpPr>
            <p:cNvPr id="105" name="Google Shape;105;p1"/>
            <p:cNvGrpSpPr/>
            <p:nvPr/>
          </p:nvGrpSpPr>
          <p:grpSpPr>
            <a:xfrm>
              <a:off x="1016605" y="-1907932"/>
              <a:ext cx="171672" cy="4644075"/>
              <a:chOff x="1016605" y="-363598"/>
              <a:chExt cx="171672" cy="2959141"/>
            </a:xfrm>
          </p:grpSpPr>
          <p:sp>
            <p:nvSpPr>
              <p:cNvPr id="106" name="Google Shape;106;p1"/>
              <p:cNvSpPr/>
              <p:nvPr/>
            </p:nvSpPr>
            <p:spPr>
              <a:xfrm>
                <a:off x="1095049" y="-363598"/>
                <a:ext cx="14807" cy="2768020"/>
              </a:xfrm>
              <a:custGeom>
                <a:rect b="b" l="l" r="r" t="t"/>
                <a:pathLst>
                  <a:path extrusionOk="0" h="3200023" w="19742">
                    <a:moveTo>
                      <a:pt x="-42" y="-3"/>
                    </a:moveTo>
                    <a:lnTo>
                      <a:pt x="19700" y="-3"/>
                    </a:lnTo>
                    <a:lnTo>
                      <a:pt x="19700" y="3200020"/>
                    </a:lnTo>
                    <a:lnTo>
                      <a:pt x="-42" y="3200020"/>
                    </a:lnTo>
                    <a:lnTo>
                      <a:pt x="-42" y="-3"/>
                    </a:lnTo>
                  </a:path>
                </a:pathLst>
              </a:custGeom>
              <a:solidFill>
                <a:srgbClr val="FFD966"/>
              </a:solidFill>
              <a:ln cap="flat" cmpd="sng" w="9525">
                <a:solidFill>
                  <a:srgbClr val="FFC000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" name="Google Shape;107;p1"/>
              <p:cNvSpPr/>
              <p:nvPr/>
            </p:nvSpPr>
            <p:spPr>
              <a:xfrm>
                <a:off x="1016605" y="2401422"/>
                <a:ext cx="171672" cy="194121"/>
              </a:xfrm>
              <a:custGeom>
                <a:rect b="b" l="l" r="r" t="t"/>
                <a:pathLst>
                  <a:path extrusionOk="0" h="74950" w="72207">
                    <a:moveTo>
                      <a:pt x="26191" y="-3"/>
                    </a:moveTo>
                    <a:lnTo>
                      <a:pt x="19633" y="18735"/>
                    </a:lnTo>
                    <a:lnTo>
                      <a:pt x="13074" y="37472"/>
                    </a:lnTo>
                    <a:lnTo>
                      <a:pt x="6516" y="56210"/>
                    </a:lnTo>
                    <a:lnTo>
                      <a:pt x="-42" y="74948"/>
                    </a:lnTo>
                    <a:cubicBezTo>
                      <a:pt x="15923" y="63668"/>
                      <a:pt x="40334" y="39751"/>
                      <a:pt x="72166" y="74948"/>
                    </a:cubicBezTo>
                    <a:lnTo>
                      <a:pt x="65607" y="56210"/>
                    </a:lnTo>
                    <a:lnTo>
                      <a:pt x="59049" y="37472"/>
                    </a:lnTo>
                    <a:lnTo>
                      <a:pt x="52491" y="18735"/>
                    </a:lnTo>
                    <a:lnTo>
                      <a:pt x="45933" y="-3"/>
                    </a:lnTo>
                    <a:lnTo>
                      <a:pt x="44704" y="-3"/>
                    </a:lnTo>
                    <a:lnTo>
                      <a:pt x="43467" y="-3"/>
                    </a:lnTo>
                    <a:lnTo>
                      <a:pt x="42238" y="-3"/>
                    </a:lnTo>
                    <a:lnTo>
                      <a:pt x="41001" y="-3"/>
                    </a:lnTo>
                    <a:lnTo>
                      <a:pt x="39764" y="-3"/>
                    </a:lnTo>
                    <a:lnTo>
                      <a:pt x="38535" y="-3"/>
                    </a:lnTo>
                    <a:lnTo>
                      <a:pt x="37299" y="-3"/>
                    </a:lnTo>
                    <a:lnTo>
                      <a:pt x="36062" y="-3"/>
                    </a:lnTo>
                    <a:lnTo>
                      <a:pt x="34833" y="-3"/>
                    </a:lnTo>
                    <a:lnTo>
                      <a:pt x="33596" y="-3"/>
                    </a:lnTo>
                    <a:lnTo>
                      <a:pt x="32367" y="-3"/>
                    </a:lnTo>
                    <a:lnTo>
                      <a:pt x="31130" y="-3"/>
                    </a:lnTo>
                    <a:lnTo>
                      <a:pt x="29894" y="-3"/>
                    </a:lnTo>
                    <a:lnTo>
                      <a:pt x="28664" y="-3"/>
                    </a:lnTo>
                    <a:lnTo>
                      <a:pt x="27428" y="-3"/>
                    </a:lnTo>
                    <a:close/>
                  </a:path>
                </a:pathLst>
              </a:custGeom>
              <a:solidFill>
                <a:srgbClr val="999999"/>
              </a:solidFill>
              <a:ln cap="flat" cmpd="sng" w="9525">
                <a:solidFill>
                  <a:srgbClr val="000000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descr="Uma imagem com dedo, pessoa, unha, polegar&#10;&#10;Descrição gerada automaticamente" id="108" name="Google Shape;108;p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600000">
              <a:off x="-226910" y="1872723"/>
              <a:ext cx="3397408" cy="50127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9" name="Google Shape;109;p1"/>
          <p:cNvSpPr/>
          <p:nvPr/>
        </p:nvSpPr>
        <p:spPr>
          <a:xfrm>
            <a:off x="512766" y="2519"/>
            <a:ext cx="14958" cy="1019888"/>
          </a:xfrm>
          <a:custGeom>
            <a:rect b="b" l="l" r="r" t="t"/>
            <a:pathLst>
              <a:path extrusionOk="0" h="1359851" w="19944">
                <a:moveTo>
                  <a:pt x="-42" y="-3"/>
                </a:moveTo>
                <a:lnTo>
                  <a:pt x="19903" y="-3"/>
                </a:lnTo>
                <a:lnTo>
                  <a:pt x="19903" y="1359848"/>
                </a:lnTo>
                <a:lnTo>
                  <a:pt x="-42" y="1359848"/>
                </a:lnTo>
                <a:lnTo>
                  <a:pt x="-42" y="-3"/>
                </a:lnTo>
              </a:path>
            </a:pathLst>
          </a:custGeom>
          <a:solidFill>
            <a:srgbClr val="FFD966"/>
          </a:solidFill>
          <a:ln cap="flat" cmpd="sng" w="9525">
            <a:solidFill>
              <a:srgbClr val="FFC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"/>
          <p:cNvSpPr txBox="1"/>
          <p:nvPr/>
        </p:nvSpPr>
        <p:spPr>
          <a:xfrm rot="-5400000">
            <a:off x="-1309436" y="3645955"/>
            <a:ext cx="3368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rgbClr val="122D99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rgbClr val="122D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"/>
          <p:cNvSpPr/>
          <p:nvPr/>
        </p:nvSpPr>
        <p:spPr>
          <a:xfrm>
            <a:off x="386663" y="1185560"/>
            <a:ext cx="265326" cy="38657"/>
          </a:xfrm>
          <a:custGeom>
            <a:rect b="b" l="l" r="r" t="t"/>
            <a:pathLst>
              <a:path extrusionOk="0" h="51543" w="353768">
                <a:moveTo>
                  <a:pt x="22203" y="51541"/>
                </a:moveTo>
                <a:lnTo>
                  <a:pt x="331480" y="51061"/>
                </a:lnTo>
                <a:cubicBezTo>
                  <a:pt x="343802" y="51038"/>
                  <a:pt x="353763" y="39616"/>
                  <a:pt x="353726" y="25518"/>
                </a:cubicBezTo>
                <a:cubicBezTo>
                  <a:pt x="353703" y="11367"/>
                  <a:pt x="343712" y="-33"/>
                  <a:pt x="331421" y="-3"/>
                </a:cubicBezTo>
                <a:lnTo>
                  <a:pt x="22143" y="454"/>
                </a:lnTo>
                <a:cubicBezTo>
                  <a:pt x="9882" y="484"/>
                  <a:pt x="-42" y="11892"/>
                  <a:pt x="-42" y="26042"/>
                </a:cubicBezTo>
                <a:cubicBezTo>
                  <a:pt x="-12" y="40148"/>
                  <a:pt x="9949" y="51556"/>
                  <a:pt x="22203" y="5154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"/>
          <p:cNvSpPr/>
          <p:nvPr/>
        </p:nvSpPr>
        <p:spPr>
          <a:xfrm>
            <a:off x="78195" y="1361911"/>
            <a:ext cx="107267" cy="78155"/>
          </a:xfrm>
          <a:custGeom>
            <a:rect b="b" l="l" r="r" t="t"/>
            <a:pathLst>
              <a:path extrusionOk="0" h="104206" w="143023">
                <a:moveTo>
                  <a:pt x="15965" y="61323"/>
                </a:moveTo>
                <a:cubicBezTo>
                  <a:pt x="42025" y="74305"/>
                  <a:pt x="68093" y="87279"/>
                  <a:pt x="94154" y="100260"/>
                </a:cubicBezTo>
                <a:cubicBezTo>
                  <a:pt x="109324" y="107830"/>
                  <a:pt x="130520" y="104862"/>
                  <a:pt x="138824" y="88215"/>
                </a:cubicBezTo>
                <a:lnTo>
                  <a:pt x="139027" y="87773"/>
                </a:lnTo>
                <a:cubicBezTo>
                  <a:pt x="146619" y="72566"/>
                  <a:pt x="143629" y="51407"/>
                  <a:pt x="127005" y="43132"/>
                </a:cubicBezTo>
                <a:cubicBezTo>
                  <a:pt x="100899" y="30143"/>
                  <a:pt x="74854" y="17162"/>
                  <a:pt x="48793" y="4181"/>
                </a:cubicBezTo>
                <a:cubicBezTo>
                  <a:pt x="34096" y="-4266"/>
                  <a:pt x="12030" y="246"/>
                  <a:pt x="4153" y="16195"/>
                </a:cubicBezTo>
                <a:cubicBezTo>
                  <a:pt x="922" y="21802"/>
                  <a:pt x="-412" y="28442"/>
                  <a:pt x="45" y="34948"/>
                </a:cubicBezTo>
                <a:cubicBezTo>
                  <a:pt x="428" y="45703"/>
                  <a:pt x="5464" y="56039"/>
                  <a:pt x="15965" y="6132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"/>
          <p:cNvSpPr/>
          <p:nvPr/>
        </p:nvSpPr>
        <p:spPr>
          <a:xfrm>
            <a:off x="853995" y="1361161"/>
            <a:ext cx="107162" cy="78317"/>
          </a:xfrm>
          <a:custGeom>
            <a:rect b="b" l="l" r="r" t="t"/>
            <a:pathLst>
              <a:path extrusionOk="0" h="104423" w="142883">
                <a:moveTo>
                  <a:pt x="4262" y="88744"/>
                </a:moveTo>
                <a:cubicBezTo>
                  <a:pt x="12709" y="105414"/>
                  <a:pt x="33958" y="107932"/>
                  <a:pt x="49068" y="100332"/>
                </a:cubicBezTo>
                <a:cubicBezTo>
                  <a:pt x="75098" y="87283"/>
                  <a:pt x="101121" y="74226"/>
                  <a:pt x="127121" y="61170"/>
                </a:cubicBezTo>
                <a:cubicBezTo>
                  <a:pt x="137607" y="55878"/>
                  <a:pt x="142441" y="45588"/>
                  <a:pt x="142771" y="34855"/>
                </a:cubicBezTo>
                <a:cubicBezTo>
                  <a:pt x="143183" y="28252"/>
                  <a:pt x="141797" y="21514"/>
                  <a:pt x="138499" y="15930"/>
                </a:cubicBezTo>
                <a:cubicBezTo>
                  <a:pt x="130554" y="-65"/>
                  <a:pt x="108219" y="-4202"/>
                  <a:pt x="93708" y="4357"/>
                </a:cubicBezTo>
                <a:cubicBezTo>
                  <a:pt x="67670" y="17429"/>
                  <a:pt x="41678" y="30455"/>
                  <a:pt x="15625" y="43497"/>
                </a:cubicBezTo>
                <a:cubicBezTo>
                  <a:pt x="-1022" y="51891"/>
                  <a:pt x="-3563" y="73282"/>
                  <a:pt x="4052" y="88310"/>
                </a:cubicBezTo>
                <a:lnTo>
                  <a:pt x="4262" y="88752"/>
                </a:ln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"/>
          <p:cNvSpPr/>
          <p:nvPr/>
        </p:nvSpPr>
        <p:spPr>
          <a:xfrm>
            <a:off x="40966" y="1654812"/>
            <a:ext cx="112524" cy="62951"/>
          </a:xfrm>
          <a:custGeom>
            <a:rect b="b" l="l" r="r" t="t"/>
            <a:pathLst>
              <a:path extrusionOk="0" h="83935" w="150032">
                <a:moveTo>
                  <a:pt x="40631" y="83123"/>
                </a:moveTo>
                <a:cubicBezTo>
                  <a:pt x="69165" y="77135"/>
                  <a:pt x="97616" y="71169"/>
                  <a:pt x="126112" y="65150"/>
                </a:cubicBezTo>
                <a:cubicBezTo>
                  <a:pt x="134140" y="63442"/>
                  <a:pt x="140293" y="58615"/>
                  <a:pt x="144356" y="52379"/>
                </a:cubicBezTo>
                <a:cubicBezTo>
                  <a:pt x="146454" y="49351"/>
                  <a:pt x="147878" y="46008"/>
                  <a:pt x="148673" y="42433"/>
                </a:cubicBezTo>
                <a:cubicBezTo>
                  <a:pt x="150209" y="36789"/>
                  <a:pt x="150427" y="30733"/>
                  <a:pt x="149197" y="25037"/>
                </a:cubicBezTo>
                <a:lnTo>
                  <a:pt x="148957" y="23972"/>
                </a:lnTo>
                <a:cubicBezTo>
                  <a:pt x="145442" y="7925"/>
                  <a:pt x="133817" y="753"/>
                  <a:pt x="121391" y="340"/>
                </a:cubicBezTo>
                <a:cubicBezTo>
                  <a:pt x="117553" y="-237"/>
                  <a:pt x="113333" y="-109"/>
                  <a:pt x="108844" y="895"/>
                </a:cubicBezTo>
                <a:cubicBezTo>
                  <a:pt x="80475" y="7251"/>
                  <a:pt x="52031" y="13614"/>
                  <a:pt x="23632" y="19977"/>
                </a:cubicBezTo>
                <a:cubicBezTo>
                  <a:pt x="-17658" y="29241"/>
                  <a:pt x="-412" y="91750"/>
                  <a:pt x="40631" y="83116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"/>
          <p:cNvSpPr/>
          <p:nvPr/>
        </p:nvSpPr>
        <p:spPr>
          <a:xfrm>
            <a:off x="886588" y="1654472"/>
            <a:ext cx="112570" cy="62956"/>
          </a:xfrm>
          <a:custGeom>
            <a:rect b="b" l="l" r="r" t="t"/>
            <a:pathLst>
              <a:path extrusionOk="0" h="83941" w="150093">
                <a:moveTo>
                  <a:pt x="603" y="28863"/>
                </a:moveTo>
                <a:cubicBezTo>
                  <a:pt x="-2260" y="43868"/>
                  <a:pt x="4231" y="59946"/>
                  <a:pt x="23613" y="64038"/>
                </a:cubicBezTo>
                <a:cubicBezTo>
                  <a:pt x="52027" y="70394"/>
                  <a:pt x="80471" y="76727"/>
                  <a:pt x="108862" y="83083"/>
                </a:cubicBezTo>
                <a:cubicBezTo>
                  <a:pt x="125509" y="86830"/>
                  <a:pt x="145146" y="78106"/>
                  <a:pt x="149013" y="60110"/>
                </a:cubicBezTo>
                <a:lnTo>
                  <a:pt x="149246" y="59024"/>
                </a:lnTo>
                <a:cubicBezTo>
                  <a:pt x="152821" y="42400"/>
                  <a:pt x="144389" y="22673"/>
                  <a:pt x="126266" y="18887"/>
                </a:cubicBezTo>
                <a:cubicBezTo>
                  <a:pt x="97785" y="12891"/>
                  <a:pt x="69296" y="6903"/>
                  <a:pt x="40792" y="899"/>
                </a:cubicBezTo>
                <a:cubicBezTo>
                  <a:pt x="18816" y="-3980"/>
                  <a:pt x="3699" y="11722"/>
                  <a:pt x="603" y="2886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"/>
          <p:cNvSpPr/>
          <p:nvPr/>
        </p:nvSpPr>
        <p:spPr>
          <a:xfrm>
            <a:off x="203763" y="1880631"/>
            <a:ext cx="90094" cy="100340"/>
          </a:xfrm>
          <a:custGeom>
            <a:rect b="b" l="l" r="r" t="t"/>
            <a:pathLst>
              <a:path extrusionOk="0" h="133787" w="120125">
                <a:moveTo>
                  <a:pt x="9603" y="123875"/>
                </a:moveTo>
                <a:lnTo>
                  <a:pt x="10285" y="124437"/>
                </a:lnTo>
                <a:cubicBezTo>
                  <a:pt x="22996" y="134660"/>
                  <a:pt x="44642" y="139075"/>
                  <a:pt x="56552" y="124137"/>
                </a:cubicBezTo>
                <a:cubicBezTo>
                  <a:pt x="74660" y="101352"/>
                  <a:pt x="92791" y="78544"/>
                  <a:pt x="110921" y="55759"/>
                </a:cubicBezTo>
                <a:cubicBezTo>
                  <a:pt x="122014" y="41826"/>
                  <a:pt x="124330" y="22999"/>
                  <a:pt x="110599" y="9477"/>
                </a:cubicBezTo>
                <a:lnTo>
                  <a:pt x="108201" y="7394"/>
                </a:lnTo>
                <a:cubicBezTo>
                  <a:pt x="95939" y="-2365"/>
                  <a:pt x="74803" y="-3324"/>
                  <a:pt x="64197" y="9710"/>
                </a:cubicBezTo>
                <a:cubicBezTo>
                  <a:pt x="45924" y="32345"/>
                  <a:pt x="27613" y="54987"/>
                  <a:pt x="9295" y="77638"/>
                </a:cubicBezTo>
                <a:cubicBezTo>
                  <a:pt x="-980" y="90349"/>
                  <a:pt x="-5275" y="111920"/>
                  <a:pt x="9603" y="123875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"/>
          <p:cNvSpPr/>
          <p:nvPr/>
        </p:nvSpPr>
        <p:spPr>
          <a:xfrm>
            <a:off x="746538" y="1880189"/>
            <a:ext cx="90119" cy="100285"/>
          </a:xfrm>
          <a:custGeom>
            <a:rect b="b" l="l" r="r" t="t"/>
            <a:pathLst>
              <a:path extrusionOk="0" h="133713" w="120158">
                <a:moveTo>
                  <a:pt x="9388" y="55974"/>
                </a:moveTo>
                <a:cubicBezTo>
                  <a:pt x="27511" y="78774"/>
                  <a:pt x="45657" y="101559"/>
                  <a:pt x="63788" y="124307"/>
                </a:cubicBezTo>
                <a:cubicBezTo>
                  <a:pt x="75757" y="139402"/>
                  <a:pt x="97545" y="134080"/>
                  <a:pt x="110062" y="124015"/>
                </a:cubicBezTo>
                <a:lnTo>
                  <a:pt x="110744" y="123475"/>
                </a:lnTo>
                <a:cubicBezTo>
                  <a:pt x="125704" y="111460"/>
                  <a:pt x="120600" y="89702"/>
                  <a:pt x="110407" y="77200"/>
                </a:cubicBezTo>
                <a:cubicBezTo>
                  <a:pt x="92066" y="54610"/>
                  <a:pt x="73711" y="32012"/>
                  <a:pt x="55340" y="9400"/>
                </a:cubicBezTo>
                <a:cubicBezTo>
                  <a:pt x="49344" y="1875"/>
                  <a:pt x="39623" y="-764"/>
                  <a:pt x="30224" y="181"/>
                </a:cubicBezTo>
                <a:cubicBezTo>
                  <a:pt x="22182" y="983"/>
                  <a:pt x="14350" y="4370"/>
                  <a:pt x="9081" y="9737"/>
                </a:cubicBezTo>
                <a:cubicBezTo>
                  <a:pt x="3632" y="15253"/>
                  <a:pt x="866" y="21519"/>
                  <a:pt x="147" y="27935"/>
                </a:cubicBezTo>
                <a:cubicBezTo>
                  <a:pt x="-925" y="37671"/>
                  <a:pt x="2628" y="47685"/>
                  <a:pt x="9388" y="5597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"/>
          <p:cNvSpPr/>
          <p:nvPr/>
        </p:nvSpPr>
        <p:spPr>
          <a:xfrm>
            <a:off x="495491" y="1968660"/>
            <a:ext cx="49518" cy="114613"/>
          </a:xfrm>
          <a:custGeom>
            <a:rect b="b" l="l" r="r" t="t"/>
            <a:pathLst>
              <a:path extrusionOk="0" h="152817" w="66024">
                <a:moveTo>
                  <a:pt x="32577" y="152814"/>
                </a:moveTo>
                <a:lnTo>
                  <a:pt x="33064" y="152777"/>
                </a:lnTo>
                <a:cubicBezTo>
                  <a:pt x="50775" y="152754"/>
                  <a:pt x="65990" y="138161"/>
                  <a:pt x="65983" y="120278"/>
                </a:cubicBezTo>
                <a:cubicBezTo>
                  <a:pt x="65953" y="91160"/>
                  <a:pt x="65885" y="61996"/>
                  <a:pt x="65855" y="32908"/>
                </a:cubicBezTo>
                <a:cubicBezTo>
                  <a:pt x="65825" y="15182"/>
                  <a:pt x="51202" y="-10"/>
                  <a:pt x="33296" y="-3"/>
                </a:cubicBezTo>
                <a:lnTo>
                  <a:pt x="32832" y="4"/>
                </a:lnTo>
                <a:cubicBezTo>
                  <a:pt x="23561" y="4"/>
                  <a:pt x="16268" y="3205"/>
                  <a:pt x="11051" y="8152"/>
                </a:cubicBezTo>
                <a:cubicBezTo>
                  <a:pt x="4426" y="13391"/>
                  <a:pt x="-86" y="21515"/>
                  <a:pt x="-42" y="32518"/>
                </a:cubicBezTo>
                <a:cubicBezTo>
                  <a:pt x="-42" y="61644"/>
                  <a:pt x="19" y="90777"/>
                  <a:pt x="86" y="119843"/>
                </a:cubicBezTo>
                <a:cubicBezTo>
                  <a:pt x="63" y="137614"/>
                  <a:pt x="14686" y="152807"/>
                  <a:pt x="32577" y="15281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"/>
          <p:cNvSpPr/>
          <p:nvPr/>
        </p:nvSpPr>
        <p:spPr>
          <a:xfrm>
            <a:off x="386663" y="1185560"/>
            <a:ext cx="265326" cy="38657"/>
          </a:xfrm>
          <a:custGeom>
            <a:rect b="b" l="l" r="r" t="t"/>
            <a:pathLst>
              <a:path extrusionOk="0" h="51543" w="353768">
                <a:moveTo>
                  <a:pt x="22203" y="51541"/>
                </a:moveTo>
                <a:lnTo>
                  <a:pt x="331480" y="51061"/>
                </a:lnTo>
                <a:cubicBezTo>
                  <a:pt x="343802" y="51038"/>
                  <a:pt x="353763" y="39616"/>
                  <a:pt x="353726" y="25518"/>
                </a:cubicBezTo>
                <a:cubicBezTo>
                  <a:pt x="353703" y="11367"/>
                  <a:pt x="343712" y="-33"/>
                  <a:pt x="331421" y="-3"/>
                </a:cubicBezTo>
                <a:lnTo>
                  <a:pt x="22143" y="454"/>
                </a:lnTo>
                <a:cubicBezTo>
                  <a:pt x="9882" y="484"/>
                  <a:pt x="-42" y="11892"/>
                  <a:pt x="-42" y="26042"/>
                </a:cubicBezTo>
                <a:cubicBezTo>
                  <a:pt x="-12" y="40148"/>
                  <a:pt x="9949" y="51556"/>
                  <a:pt x="22203" y="5154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1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"/>
          <p:cNvSpPr txBox="1"/>
          <p:nvPr/>
        </p:nvSpPr>
        <p:spPr>
          <a:xfrm>
            <a:off x="3749325" y="946325"/>
            <a:ext cx="5285400" cy="446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pt-PT" sz="1700" u="none" cap="none" strike="noStrike">
                <a:solidFill>
                  <a:srgbClr val="122D99"/>
                </a:solidFill>
                <a:latin typeface="Arial"/>
                <a:ea typeface="Arial"/>
                <a:cs typeface="Arial"/>
                <a:sym typeface="Arial"/>
              </a:rPr>
              <a:t>FORMADORES: João Paulo Pereira e Susete Albino</a:t>
            </a:r>
            <a:endParaRPr b="0" i="0" sz="1700" u="none" cap="none" strike="noStrike">
              <a:solidFill>
                <a:srgbClr val="122D9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2e665e1bffc_0_9"/>
          <p:cNvSpPr/>
          <p:nvPr/>
        </p:nvSpPr>
        <p:spPr>
          <a:xfrm>
            <a:off x="-20265" y="-1"/>
            <a:ext cx="11331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g2e665e1bffc_0_9"/>
          <p:cNvSpPr/>
          <p:nvPr/>
        </p:nvSpPr>
        <p:spPr>
          <a:xfrm>
            <a:off x="512766" y="2519"/>
            <a:ext cx="14958" cy="1019888"/>
          </a:xfrm>
          <a:custGeom>
            <a:rect b="b" l="l" r="r" t="t"/>
            <a:pathLst>
              <a:path extrusionOk="0" h="1359851" w="19944">
                <a:moveTo>
                  <a:pt x="-42" y="-3"/>
                </a:moveTo>
                <a:lnTo>
                  <a:pt x="19903" y="-3"/>
                </a:lnTo>
                <a:lnTo>
                  <a:pt x="19903" y="1359848"/>
                </a:lnTo>
                <a:lnTo>
                  <a:pt x="-42" y="1359848"/>
                </a:lnTo>
                <a:lnTo>
                  <a:pt x="-42" y="-3"/>
                </a:lnTo>
              </a:path>
            </a:pathLst>
          </a:custGeom>
          <a:solidFill>
            <a:srgbClr val="FFD966"/>
          </a:solidFill>
          <a:ln cap="flat" cmpd="sng" w="9525">
            <a:solidFill>
              <a:srgbClr val="FFC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8" name="Google Shape;468;g2e665e1bffc_0_9"/>
          <p:cNvSpPr/>
          <p:nvPr/>
        </p:nvSpPr>
        <p:spPr>
          <a:xfrm>
            <a:off x="386579" y="1132113"/>
            <a:ext cx="265348" cy="38612"/>
          </a:xfrm>
          <a:custGeom>
            <a:rect b="b" l="l" r="r" t="t"/>
            <a:pathLst>
              <a:path extrusionOk="0" h="51483" w="353797">
                <a:moveTo>
                  <a:pt x="22204" y="51481"/>
                </a:moveTo>
                <a:lnTo>
                  <a:pt x="331481" y="51031"/>
                </a:lnTo>
                <a:cubicBezTo>
                  <a:pt x="343780" y="51001"/>
                  <a:pt x="353756" y="39616"/>
                  <a:pt x="353756" y="25495"/>
                </a:cubicBezTo>
                <a:cubicBezTo>
                  <a:pt x="353696" y="11427"/>
                  <a:pt x="343713" y="4"/>
                  <a:pt x="331428" y="-3"/>
                </a:cubicBezTo>
                <a:lnTo>
                  <a:pt x="22151" y="484"/>
                </a:lnTo>
                <a:cubicBezTo>
                  <a:pt x="9889" y="492"/>
                  <a:pt x="-49" y="11944"/>
                  <a:pt x="-42" y="25997"/>
                </a:cubicBezTo>
                <a:cubicBezTo>
                  <a:pt x="-19" y="40118"/>
                  <a:pt x="9964" y="51496"/>
                  <a:pt x="22204" y="5148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9" name="Google Shape;469;g2e665e1bffc_0_9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Google Shape;470;g2e665e1bffc_0_9"/>
          <p:cNvSpPr/>
          <p:nvPr/>
        </p:nvSpPr>
        <p:spPr>
          <a:xfrm>
            <a:off x="386663" y="1185560"/>
            <a:ext cx="265326" cy="38657"/>
          </a:xfrm>
          <a:custGeom>
            <a:rect b="b" l="l" r="r" t="t"/>
            <a:pathLst>
              <a:path extrusionOk="0" h="51543" w="353768">
                <a:moveTo>
                  <a:pt x="22203" y="51541"/>
                </a:moveTo>
                <a:lnTo>
                  <a:pt x="331480" y="51061"/>
                </a:lnTo>
                <a:cubicBezTo>
                  <a:pt x="343802" y="51038"/>
                  <a:pt x="353763" y="39616"/>
                  <a:pt x="353726" y="25518"/>
                </a:cubicBezTo>
                <a:cubicBezTo>
                  <a:pt x="353703" y="11367"/>
                  <a:pt x="343712" y="-33"/>
                  <a:pt x="331421" y="-3"/>
                </a:cubicBezTo>
                <a:lnTo>
                  <a:pt x="22143" y="454"/>
                </a:lnTo>
                <a:cubicBezTo>
                  <a:pt x="9882" y="484"/>
                  <a:pt x="-42" y="11892"/>
                  <a:pt x="-42" y="26042"/>
                </a:cubicBezTo>
                <a:cubicBezTo>
                  <a:pt x="-12" y="40148"/>
                  <a:pt x="9949" y="51556"/>
                  <a:pt x="22203" y="5154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g2e665e1bffc_0_9"/>
          <p:cNvSpPr/>
          <p:nvPr/>
        </p:nvSpPr>
        <p:spPr>
          <a:xfrm>
            <a:off x="78195" y="1361911"/>
            <a:ext cx="107267" cy="78155"/>
          </a:xfrm>
          <a:custGeom>
            <a:rect b="b" l="l" r="r" t="t"/>
            <a:pathLst>
              <a:path extrusionOk="0" h="104206" w="143023">
                <a:moveTo>
                  <a:pt x="15965" y="61323"/>
                </a:moveTo>
                <a:cubicBezTo>
                  <a:pt x="42025" y="74305"/>
                  <a:pt x="68093" y="87279"/>
                  <a:pt x="94154" y="100260"/>
                </a:cubicBezTo>
                <a:cubicBezTo>
                  <a:pt x="109324" y="107830"/>
                  <a:pt x="130520" y="104862"/>
                  <a:pt x="138824" y="88215"/>
                </a:cubicBezTo>
                <a:lnTo>
                  <a:pt x="139027" y="87773"/>
                </a:lnTo>
                <a:cubicBezTo>
                  <a:pt x="146619" y="72566"/>
                  <a:pt x="143629" y="51407"/>
                  <a:pt x="127005" y="43132"/>
                </a:cubicBezTo>
                <a:cubicBezTo>
                  <a:pt x="100899" y="30143"/>
                  <a:pt x="74854" y="17162"/>
                  <a:pt x="48793" y="4181"/>
                </a:cubicBezTo>
                <a:cubicBezTo>
                  <a:pt x="34096" y="-4266"/>
                  <a:pt x="12030" y="246"/>
                  <a:pt x="4153" y="16195"/>
                </a:cubicBezTo>
                <a:cubicBezTo>
                  <a:pt x="922" y="21802"/>
                  <a:pt x="-412" y="28442"/>
                  <a:pt x="45" y="34948"/>
                </a:cubicBezTo>
                <a:cubicBezTo>
                  <a:pt x="428" y="45703"/>
                  <a:pt x="5464" y="56039"/>
                  <a:pt x="15965" y="6132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g2e665e1bffc_0_9"/>
          <p:cNvSpPr/>
          <p:nvPr/>
        </p:nvSpPr>
        <p:spPr>
          <a:xfrm>
            <a:off x="853995" y="1361161"/>
            <a:ext cx="107162" cy="78317"/>
          </a:xfrm>
          <a:custGeom>
            <a:rect b="b" l="l" r="r" t="t"/>
            <a:pathLst>
              <a:path extrusionOk="0" h="104423" w="142883">
                <a:moveTo>
                  <a:pt x="4262" y="88744"/>
                </a:moveTo>
                <a:cubicBezTo>
                  <a:pt x="12709" y="105414"/>
                  <a:pt x="33958" y="107932"/>
                  <a:pt x="49068" y="100332"/>
                </a:cubicBezTo>
                <a:cubicBezTo>
                  <a:pt x="75098" y="87283"/>
                  <a:pt x="101121" y="74226"/>
                  <a:pt x="127121" y="61170"/>
                </a:cubicBezTo>
                <a:cubicBezTo>
                  <a:pt x="137607" y="55878"/>
                  <a:pt x="142441" y="45588"/>
                  <a:pt x="142771" y="34855"/>
                </a:cubicBezTo>
                <a:cubicBezTo>
                  <a:pt x="143183" y="28252"/>
                  <a:pt x="141797" y="21514"/>
                  <a:pt x="138499" y="15930"/>
                </a:cubicBezTo>
                <a:cubicBezTo>
                  <a:pt x="130554" y="-65"/>
                  <a:pt x="108219" y="-4202"/>
                  <a:pt x="93708" y="4357"/>
                </a:cubicBezTo>
                <a:cubicBezTo>
                  <a:pt x="67670" y="17429"/>
                  <a:pt x="41678" y="30455"/>
                  <a:pt x="15625" y="43497"/>
                </a:cubicBezTo>
                <a:cubicBezTo>
                  <a:pt x="-1022" y="51891"/>
                  <a:pt x="-3563" y="73282"/>
                  <a:pt x="4052" y="88310"/>
                </a:cubicBezTo>
                <a:lnTo>
                  <a:pt x="4262" y="88752"/>
                </a:ln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3" name="Google Shape;473;g2e665e1bffc_0_9"/>
          <p:cNvSpPr/>
          <p:nvPr/>
        </p:nvSpPr>
        <p:spPr>
          <a:xfrm>
            <a:off x="40966" y="1654812"/>
            <a:ext cx="112524" cy="62951"/>
          </a:xfrm>
          <a:custGeom>
            <a:rect b="b" l="l" r="r" t="t"/>
            <a:pathLst>
              <a:path extrusionOk="0" h="83935" w="150032">
                <a:moveTo>
                  <a:pt x="40631" y="83123"/>
                </a:moveTo>
                <a:cubicBezTo>
                  <a:pt x="69165" y="77135"/>
                  <a:pt x="97616" y="71169"/>
                  <a:pt x="126112" y="65150"/>
                </a:cubicBezTo>
                <a:cubicBezTo>
                  <a:pt x="134140" y="63442"/>
                  <a:pt x="140293" y="58615"/>
                  <a:pt x="144356" y="52379"/>
                </a:cubicBezTo>
                <a:cubicBezTo>
                  <a:pt x="146454" y="49351"/>
                  <a:pt x="147878" y="46008"/>
                  <a:pt x="148673" y="42433"/>
                </a:cubicBezTo>
                <a:cubicBezTo>
                  <a:pt x="150209" y="36789"/>
                  <a:pt x="150427" y="30733"/>
                  <a:pt x="149197" y="25037"/>
                </a:cubicBezTo>
                <a:lnTo>
                  <a:pt x="148957" y="23972"/>
                </a:lnTo>
                <a:cubicBezTo>
                  <a:pt x="145442" y="7925"/>
                  <a:pt x="133817" y="753"/>
                  <a:pt x="121391" y="340"/>
                </a:cubicBezTo>
                <a:cubicBezTo>
                  <a:pt x="117553" y="-237"/>
                  <a:pt x="113333" y="-109"/>
                  <a:pt x="108844" y="895"/>
                </a:cubicBezTo>
                <a:cubicBezTo>
                  <a:pt x="80475" y="7251"/>
                  <a:pt x="52031" y="13614"/>
                  <a:pt x="23632" y="19977"/>
                </a:cubicBezTo>
                <a:cubicBezTo>
                  <a:pt x="-17658" y="29241"/>
                  <a:pt x="-412" y="91750"/>
                  <a:pt x="40631" y="83116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4" name="Google Shape;474;g2e665e1bffc_0_9"/>
          <p:cNvSpPr/>
          <p:nvPr/>
        </p:nvSpPr>
        <p:spPr>
          <a:xfrm>
            <a:off x="886588" y="1654472"/>
            <a:ext cx="112570" cy="62956"/>
          </a:xfrm>
          <a:custGeom>
            <a:rect b="b" l="l" r="r" t="t"/>
            <a:pathLst>
              <a:path extrusionOk="0" h="83941" w="150093">
                <a:moveTo>
                  <a:pt x="603" y="28863"/>
                </a:moveTo>
                <a:cubicBezTo>
                  <a:pt x="-2260" y="43868"/>
                  <a:pt x="4231" y="59946"/>
                  <a:pt x="23613" y="64038"/>
                </a:cubicBezTo>
                <a:cubicBezTo>
                  <a:pt x="52027" y="70394"/>
                  <a:pt x="80471" y="76727"/>
                  <a:pt x="108862" y="83083"/>
                </a:cubicBezTo>
                <a:cubicBezTo>
                  <a:pt x="125509" y="86830"/>
                  <a:pt x="145146" y="78106"/>
                  <a:pt x="149013" y="60110"/>
                </a:cubicBezTo>
                <a:lnTo>
                  <a:pt x="149246" y="59024"/>
                </a:lnTo>
                <a:cubicBezTo>
                  <a:pt x="152821" y="42400"/>
                  <a:pt x="144389" y="22673"/>
                  <a:pt x="126266" y="18887"/>
                </a:cubicBezTo>
                <a:cubicBezTo>
                  <a:pt x="97785" y="12891"/>
                  <a:pt x="69296" y="6903"/>
                  <a:pt x="40792" y="899"/>
                </a:cubicBezTo>
                <a:cubicBezTo>
                  <a:pt x="18816" y="-3980"/>
                  <a:pt x="3699" y="11722"/>
                  <a:pt x="603" y="2886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5" name="Google Shape;475;g2e665e1bffc_0_9"/>
          <p:cNvSpPr/>
          <p:nvPr/>
        </p:nvSpPr>
        <p:spPr>
          <a:xfrm>
            <a:off x="203763" y="1880631"/>
            <a:ext cx="90094" cy="100340"/>
          </a:xfrm>
          <a:custGeom>
            <a:rect b="b" l="l" r="r" t="t"/>
            <a:pathLst>
              <a:path extrusionOk="0" h="133787" w="120125">
                <a:moveTo>
                  <a:pt x="9603" y="123875"/>
                </a:moveTo>
                <a:lnTo>
                  <a:pt x="10285" y="124437"/>
                </a:lnTo>
                <a:cubicBezTo>
                  <a:pt x="22996" y="134660"/>
                  <a:pt x="44642" y="139075"/>
                  <a:pt x="56552" y="124137"/>
                </a:cubicBezTo>
                <a:cubicBezTo>
                  <a:pt x="74660" y="101352"/>
                  <a:pt x="92791" y="78544"/>
                  <a:pt x="110921" y="55759"/>
                </a:cubicBezTo>
                <a:cubicBezTo>
                  <a:pt x="122014" y="41826"/>
                  <a:pt x="124330" y="22999"/>
                  <a:pt x="110599" y="9477"/>
                </a:cubicBezTo>
                <a:lnTo>
                  <a:pt x="108201" y="7394"/>
                </a:lnTo>
                <a:cubicBezTo>
                  <a:pt x="95939" y="-2365"/>
                  <a:pt x="74803" y="-3324"/>
                  <a:pt x="64197" y="9710"/>
                </a:cubicBezTo>
                <a:cubicBezTo>
                  <a:pt x="45924" y="32345"/>
                  <a:pt x="27613" y="54987"/>
                  <a:pt x="9295" y="77638"/>
                </a:cubicBezTo>
                <a:cubicBezTo>
                  <a:pt x="-980" y="90349"/>
                  <a:pt x="-5275" y="111920"/>
                  <a:pt x="9603" y="123875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6" name="Google Shape;476;g2e665e1bffc_0_9"/>
          <p:cNvSpPr/>
          <p:nvPr/>
        </p:nvSpPr>
        <p:spPr>
          <a:xfrm>
            <a:off x="746538" y="1880189"/>
            <a:ext cx="90119" cy="100285"/>
          </a:xfrm>
          <a:custGeom>
            <a:rect b="b" l="l" r="r" t="t"/>
            <a:pathLst>
              <a:path extrusionOk="0" h="133713" w="120158">
                <a:moveTo>
                  <a:pt x="9388" y="55974"/>
                </a:moveTo>
                <a:cubicBezTo>
                  <a:pt x="27511" y="78774"/>
                  <a:pt x="45657" y="101559"/>
                  <a:pt x="63788" y="124307"/>
                </a:cubicBezTo>
                <a:cubicBezTo>
                  <a:pt x="75757" y="139402"/>
                  <a:pt x="97545" y="134080"/>
                  <a:pt x="110062" y="124015"/>
                </a:cubicBezTo>
                <a:lnTo>
                  <a:pt x="110744" y="123475"/>
                </a:lnTo>
                <a:cubicBezTo>
                  <a:pt x="125704" y="111460"/>
                  <a:pt x="120600" y="89702"/>
                  <a:pt x="110407" y="77200"/>
                </a:cubicBezTo>
                <a:cubicBezTo>
                  <a:pt x="92066" y="54610"/>
                  <a:pt x="73711" y="32012"/>
                  <a:pt x="55340" y="9400"/>
                </a:cubicBezTo>
                <a:cubicBezTo>
                  <a:pt x="49344" y="1875"/>
                  <a:pt x="39623" y="-764"/>
                  <a:pt x="30224" y="181"/>
                </a:cubicBezTo>
                <a:cubicBezTo>
                  <a:pt x="22182" y="983"/>
                  <a:pt x="14350" y="4370"/>
                  <a:pt x="9081" y="9737"/>
                </a:cubicBezTo>
                <a:cubicBezTo>
                  <a:pt x="3632" y="15253"/>
                  <a:pt x="866" y="21519"/>
                  <a:pt x="147" y="27935"/>
                </a:cubicBezTo>
                <a:cubicBezTo>
                  <a:pt x="-925" y="37671"/>
                  <a:pt x="2628" y="47685"/>
                  <a:pt x="9388" y="5597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7" name="Google Shape;477;g2e665e1bffc_0_9"/>
          <p:cNvSpPr/>
          <p:nvPr/>
        </p:nvSpPr>
        <p:spPr>
          <a:xfrm>
            <a:off x="495491" y="1968660"/>
            <a:ext cx="49518" cy="114613"/>
          </a:xfrm>
          <a:custGeom>
            <a:rect b="b" l="l" r="r" t="t"/>
            <a:pathLst>
              <a:path extrusionOk="0" h="152817" w="66024">
                <a:moveTo>
                  <a:pt x="32577" y="152814"/>
                </a:moveTo>
                <a:lnTo>
                  <a:pt x="33064" y="152777"/>
                </a:lnTo>
                <a:cubicBezTo>
                  <a:pt x="50775" y="152754"/>
                  <a:pt x="65990" y="138161"/>
                  <a:pt x="65983" y="120278"/>
                </a:cubicBezTo>
                <a:cubicBezTo>
                  <a:pt x="65953" y="91160"/>
                  <a:pt x="65885" y="61996"/>
                  <a:pt x="65855" y="32908"/>
                </a:cubicBezTo>
                <a:cubicBezTo>
                  <a:pt x="65825" y="15182"/>
                  <a:pt x="51202" y="-10"/>
                  <a:pt x="33296" y="-3"/>
                </a:cubicBezTo>
                <a:lnTo>
                  <a:pt x="32832" y="4"/>
                </a:lnTo>
                <a:cubicBezTo>
                  <a:pt x="23561" y="4"/>
                  <a:pt x="16268" y="3205"/>
                  <a:pt x="11051" y="8152"/>
                </a:cubicBezTo>
                <a:cubicBezTo>
                  <a:pt x="4426" y="13391"/>
                  <a:pt x="-86" y="21515"/>
                  <a:pt x="-42" y="32518"/>
                </a:cubicBezTo>
                <a:cubicBezTo>
                  <a:pt x="-42" y="61644"/>
                  <a:pt x="19" y="90777"/>
                  <a:pt x="86" y="119843"/>
                </a:cubicBezTo>
                <a:cubicBezTo>
                  <a:pt x="63" y="137614"/>
                  <a:pt x="14686" y="152807"/>
                  <a:pt x="32577" y="15281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8" name="Google Shape;478;g2e665e1bffc_0_9"/>
          <p:cNvSpPr/>
          <p:nvPr/>
        </p:nvSpPr>
        <p:spPr>
          <a:xfrm>
            <a:off x="438041" y="1544324"/>
            <a:ext cx="18401" cy="31148"/>
          </a:xfrm>
          <a:custGeom>
            <a:rect b="b" l="l" r="r" t="t"/>
            <a:pathLst>
              <a:path extrusionOk="0" h="41530" w="24535">
                <a:moveTo>
                  <a:pt x="2837" y="22332"/>
                </a:moveTo>
                <a:cubicBezTo>
                  <a:pt x="-296" y="28651"/>
                  <a:pt x="-873" y="33500"/>
                  <a:pt x="1113" y="36723"/>
                </a:cubicBezTo>
                <a:cubicBezTo>
                  <a:pt x="3054" y="39908"/>
                  <a:pt x="5085" y="41527"/>
                  <a:pt x="7101" y="41527"/>
                </a:cubicBezTo>
                <a:cubicBezTo>
                  <a:pt x="11681" y="41520"/>
                  <a:pt x="17977" y="35186"/>
                  <a:pt x="20990" y="29213"/>
                </a:cubicBezTo>
                <a:cubicBezTo>
                  <a:pt x="25442" y="20384"/>
                  <a:pt x="24970" y="9418"/>
                  <a:pt x="23298" y="-3"/>
                </a:cubicBezTo>
                <a:cubicBezTo>
                  <a:pt x="13540" y="7035"/>
                  <a:pt x="6629" y="14560"/>
                  <a:pt x="2837" y="2233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9" name="Google Shape;479;g2e665e1bffc_0_9"/>
          <p:cNvSpPr/>
          <p:nvPr/>
        </p:nvSpPr>
        <p:spPr>
          <a:xfrm>
            <a:off x="538381" y="1547067"/>
            <a:ext cx="19942" cy="36758"/>
          </a:xfrm>
          <a:custGeom>
            <a:rect b="b" l="l" r="r" t="t"/>
            <a:pathLst>
              <a:path extrusionOk="0" h="49010" w="26589">
                <a:moveTo>
                  <a:pt x="1901" y="31049"/>
                </a:moveTo>
                <a:cubicBezTo>
                  <a:pt x="-205" y="35658"/>
                  <a:pt x="-917" y="44353"/>
                  <a:pt x="1384" y="47883"/>
                </a:cubicBezTo>
                <a:cubicBezTo>
                  <a:pt x="1804" y="48618"/>
                  <a:pt x="2291" y="48985"/>
                  <a:pt x="3520" y="49007"/>
                </a:cubicBezTo>
                <a:cubicBezTo>
                  <a:pt x="4382" y="48985"/>
                  <a:pt x="5911" y="48790"/>
                  <a:pt x="8249" y="47786"/>
                </a:cubicBezTo>
                <a:cubicBezTo>
                  <a:pt x="13961" y="45425"/>
                  <a:pt x="18877" y="40261"/>
                  <a:pt x="21875" y="33590"/>
                </a:cubicBezTo>
                <a:cubicBezTo>
                  <a:pt x="27354" y="21358"/>
                  <a:pt x="27991" y="9741"/>
                  <a:pt x="23907" y="-3"/>
                </a:cubicBezTo>
                <a:cubicBezTo>
                  <a:pt x="23127" y="919"/>
                  <a:pt x="22325" y="1871"/>
                  <a:pt x="21561" y="2815"/>
                </a:cubicBezTo>
                <a:cubicBezTo>
                  <a:pt x="14223" y="11779"/>
                  <a:pt x="6615" y="20998"/>
                  <a:pt x="1901" y="3104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Google Shape;480;g2e665e1bffc_0_9"/>
          <p:cNvSpPr/>
          <p:nvPr/>
        </p:nvSpPr>
        <p:spPr>
          <a:xfrm>
            <a:off x="418535" y="1237063"/>
            <a:ext cx="195183" cy="278007"/>
          </a:xfrm>
          <a:custGeom>
            <a:rect b="b" l="l" r="r" t="t"/>
            <a:pathLst>
              <a:path extrusionOk="0" h="370676" w="260244">
                <a:moveTo>
                  <a:pt x="260202" y="306928"/>
                </a:moveTo>
                <a:cubicBezTo>
                  <a:pt x="218200" y="216807"/>
                  <a:pt x="181879" y="116306"/>
                  <a:pt x="149245" y="-3"/>
                </a:cubicBezTo>
                <a:lnTo>
                  <a:pt x="102356" y="64"/>
                </a:lnTo>
                <a:cubicBezTo>
                  <a:pt x="72053" y="109328"/>
                  <a:pt x="38543" y="204455"/>
                  <a:pt x="-42" y="290506"/>
                </a:cubicBezTo>
                <a:cubicBezTo>
                  <a:pt x="30748" y="304754"/>
                  <a:pt x="54702" y="331542"/>
                  <a:pt x="68119" y="366507"/>
                </a:cubicBezTo>
                <a:cubicBezTo>
                  <a:pt x="89352" y="357782"/>
                  <a:pt x="111028" y="354672"/>
                  <a:pt x="134143" y="356950"/>
                </a:cubicBezTo>
                <a:cubicBezTo>
                  <a:pt x="153487" y="358817"/>
                  <a:pt x="169842" y="363478"/>
                  <a:pt x="182793" y="370674"/>
                </a:cubicBezTo>
                <a:cubicBezTo>
                  <a:pt x="195213" y="355901"/>
                  <a:pt x="224751" y="324002"/>
                  <a:pt x="260202" y="30692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1" name="Google Shape;481;g2e665e1bffc_0_9"/>
          <p:cNvSpPr/>
          <p:nvPr/>
        </p:nvSpPr>
        <p:spPr>
          <a:xfrm>
            <a:off x="644580" y="1480522"/>
            <a:ext cx="30602" cy="29017"/>
          </a:xfrm>
          <a:custGeom>
            <a:rect b="b" l="l" r="r" t="t"/>
            <a:pathLst>
              <a:path extrusionOk="0" h="38690" w="40803">
                <a:moveTo>
                  <a:pt x="29009" y="38582"/>
                </a:moveTo>
                <a:lnTo>
                  <a:pt x="31040" y="38687"/>
                </a:lnTo>
                <a:cubicBezTo>
                  <a:pt x="34908" y="38687"/>
                  <a:pt x="39465" y="37143"/>
                  <a:pt x="40312" y="33800"/>
                </a:cubicBezTo>
                <a:cubicBezTo>
                  <a:pt x="41983" y="27115"/>
                  <a:pt x="38678" y="20961"/>
                  <a:pt x="35597" y="17004"/>
                </a:cubicBezTo>
                <a:cubicBezTo>
                  <a:pt x="28012" y="7283"/>
                  <a:pt x="13839" y="-48"/>
                  <a:pt x="2649" y="-2"/>
                </a:cubicBezTo>
                <a:cubicBezTo>
                  <a:pt x="1727" y="-10"/>
                  <a:pt x="813" y="50"/>
                  <a:pt x="-42" y="162"/>
                </a:cubicBezTo>
                <a:cubicBezTo>
                  <a:pt x="2439" y="5281"/>
                  <a:pt x="5017" y="10341"/>
                  <a:pt x="7618" y="15437"/>
                </a:cubicBezTo>
                <a:cubicBezTo>
                  <a:pt x="12812" y="26095"/>
                  <a:pt x="19355" y="37113"/>
                  <a:pt x="29009" y="3858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2" name="Google Shape;482;g2e665e1bffc_0_9"/>
          <p:cNvSpPr/>
          <p:nvPr/>
        </p:nvSpPr>
        <p:spPr>
          <a:xfrm>
            <a:off x="364163" y="1471466"/>
            <a:ext cx="22443" cy="31463"/>
          </a:xfrm>
          <a:custGeom>
            <a:rect b="b" l="l" r="r" t="t"/>
            <a:pathLst>
              <a:path extrusionOk="0" h="41950" w="29924">
                <a:moveTo>
                  <a:pt x="4099" y="41909"/>
                </a:moveTo>
                <a:lnTo>
                  <a:pt x="4234" y="41947"/>
                </a:lnTo>
                <a:cubicBezTo>
                  <a:pt x="5254" y="41939"/>
                  <a:pt x="8401" y="40635"/>
                  <a:pt x="15627" y="28816"/>
                </a:cubicBezTo>
                <a:lnTo>
                  <a:pt x="16204" y="27864"/>
                </a:lnTo>
                <a:cubicBezTo>
                  <a:pt x="20723" y="18929"/>
                  <a:pt x="25221" y="9756"/>
                  <a:pt x="29882" y="-3"/>
                </a:cubicBezTo>
                <a:cubicBezTo>
                  <a:pt x="19682" y="1076"/>
                  <a:pt x="11190" y="4637"/>
                  <a:pt x="6011" y="10190"/>
                </a:cubicBezTo>
                <a:cubicBezTo>
                  <a:pt x="1491" y="15002"/>
                  <a:pt x="-495" y="21403"/>
                  <a:pt x="44" y="29160"/>
                </a:cubicBezTo>
                <a:cubicBezTo>
                  <a:pt x="622" y="37982"/>
                  <a:pt x="2915" y="41287"/>
                  <a:pt x="4099" y="4190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3" name="Google Shape;483;g2e665e1bffc_0_9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4" name="Google Shape;484;g2e665e1bffc_0_9"/>
          <p:cNvSpPr/>
          <p:nvPr/>
        </p:nvSpPr>
        <p:spPr>
          <a:xfrm>
            <a:off x="1365408" y="783770"/>
            <a:ext cx="10631100" cy="52056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19999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pt-PT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Google Shape;485;g2e665e1bffc_0_9"/>
          <p:cNvSpPr/>
          <p:nvPr/>
        </p:nvSpPr>
        <p:spPr>
          <a:xfrm>
            <a:off x="1365407" y="732792"/>
            <a:ext cx="10631100" cy="5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Google Shape;486;g2e665e1bffc_0_9"/>
          <p:cNvSpPr/>
          <p:nvPr/>
        </p:nvSpPr>
        <p:spPr>
          <a:xfrm>
            <a:off x="1372414" y="225326"/>
            <a:ext cx="10631100" cy="5076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PT" sz="1800" u="none" cap="none" strike="noStrike">
                <a:solidFill>
                  <a:srgbClr val="212529"/>
                </a:solidFill>
                <a:latin typeface="Arial"/>
                <a:ea typeface="Arial"/>
                <a:cs typeface="Arial"/>
                <a:sym typeface="Arial"/>
              </a:rPr>
              <a:t>PORTUGUÊS LÍNGUA NÃO MATERNA E LÍNGUA DE ACOLHIMENTO: DA TEORIA À PRÁTICA (3º CICLO E SECUNDÁRIO)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g2e665e1bffc_0_9"/>
          <p:cNvSpPr txBox="1"/>
          <p:nvPr/>
        </p:nvSpPr>
        <p:spPr>
          <a:xfrm rot="-5400000">
            <a:off x="-1157036" y="3645955"/>
            <a:ext cx="3368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8" name="Google Shape;488;g2e665e1bffc_0_9"/>
          <p:cNvGrpSpPr/>
          <p:nvPr/>
        </p:nvGrpSpPr>
        <p:grpSpPr>
          <a:xfrm>
            <a:off x="1016605" y="-1014"/>
            <a:ext cx="171672" cy="4764009"/>
            <a:chOff x="1016605" y="-1014"/>
            <a:chExt cx="171672" cy="4764009"/>
          </a:xfrm>
        </p:grpSpPr>
        <p:sp>
          <p:nvSpPr>
            <p:cNvPr id="489" name="Google Shape;489;g2e665e1bffc_0_9"/>
            <p:cNvSpPr/>
            <p:nvPr/>
          </p:nvSpPr>
          <p:spPr>
            <a:xfrm>
              <a:off x="1095049" y="-1014"/>
              <a:ext cx="14807" cy="4536033"/>
            </a:xfrm>
            <a:custGeom>
              <a:rect b="b" l="l" r="r" t="t"/>
              <a:pathLst>
                <a:path extrusionOk="0" h="3200023" w="19742">
                  <a:moveTo>
                    <a:pt x="-42" y="-3"/>
                  </a:moveTo>
                  <a:lnTo>
                    <a:pt x="19700" y="-3"/>
                  </a:lnTo>
                  <a:lnTo>
                    <a:pt x="19700" y="3200020"/>
                  </a:lnTo>
                  <a:lnTo>
                    <a:pt x="-42" y="3200020"/>
                  </a:lnTo>
                  <a:lnTo>
                    <a:pt x="-42" y="-3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0" name="Google Shape;490;g2e665e1bffc_0_9"/>
            <p:cNvSpPr/>
            <p:nvPr/>
          </p:nvSpPr>
          <p:spPr>
            <a:xfrm>
              <a:off x="1016605" y="4458323"/>
              <a:ext cx="171672" cy="304672"/>
            </a:xfrm>
            <a:custGeom>
              <a:rect b="b" l="l" r="r" t="t"/>
              <a:pathLst>
                <a:path extrusionOk="0" h="74950" w="72207">
                  <a:moveTo>
                    <a:pt x="26191" y="-3"/>
                  </a:moveTo>
                  <a:lnTo>
                    <a:pt x="19633" y="18735"/>
                  </a:lnTo>
                  <a:lnTo>
                    <a:pt x="13074" y="37472"/>
                  </a:lnTo>
                  <a:lnTo>
                    <a:pt x="6516" y="56210"/>
                  </a:lnTo>
                  <a:lnTo>
                    <a:pt x="-42" y="74948"/>
                  </a:lnTo>
                  <a:cubicBezTo>
                    <a:pt x="15923" y="63668"/>
                    <a:pt x="40334" y="39751"/>
                    <a:pt x="72166" y="74948"/>
                  </a:cubicBezTo>
                  <a:lnTo>
                    <a:pt x="65607" y="56210"/>
                  </a:lnTo>
                  <a:lnTo>
                    <a:pt x="59049" y="37472"/>
                  </a:lnTo>
                  <a:lnTo>
                    <a:pt x="52491" y="18735"/>
                  </a:lnTo>
                  <a:lnTo>
                    <a:pt x="45933" y="-3"/>
                  </a:lnTo>
                  <a:lnTo>
                    <a:pt x="44704" y="-3"/>
                  </a:lnTo>
                  <a:lnTo>
                    <a:pt x="43467" y="-3"/>
                  </a:lnTo>
                  <a:lnTo>
                    <a:pt x="42238" y="-3"/>
                  </a:lnTo>
                  <a:lnTo>
                    <a:pt x="41001" y="-3"/>
                  </a:lnTo>
                  <a:lnTo>
                    <a:pt x="39764" y="-3"/>
                  </a:lnTo>
                  <a:lnTo>
                    <a:pt x="38535" y="-3"/>
                  </a:lnTo>
                  <a:lnTo>
                    <a:pt x="37299" y="-3"/>
                  </a:lnTo>
                  <a:lnTo>
                    <a:pt x="36062" y="-3"/>
                  </a:lnTo>
                  <a:lnTo>
                    <a:pt x="34833" y="-3"/>
                  </a:lnTo>
                  <a:lnTo>
                    <a:pt x="33596" y="-3"/>
                  </a:lnTo>
                  <a:lnTo>
                    <a:pt x="32367" y="-3"/>
                  </a:lnTo>
                  <a:lnTo>
                    <a:pt x="31130" y="-3"/>
                  </a:lnTo>
                  <a:lnTo>
                    <a:pt x="29894" y="-3"/>
                  </a:lnTo>
                  <a:lnTo>
                    <a:pt x="28664" y="-3"/>
                  </a:lnTo>
                  <a:lnTo>
                    <a:pt x="27428" y="-3"/>
                  </a:ln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91" name="Google Shape;491;g2e665e1bffc_0_9"/>
          <p:cNvSpPr/>
          <p:nvPr/>
        </p:nvSpPr>
        <p:spPr>
          <a:xfrm>
            <a:off x="1365406" y="6125208"/>
            <a:ext cx="10631100" cy="6093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492" name="Google Shape;492;g2e665e1bffc_0_9"/>
          <p:cNvSpPr txBox="1"/>
          <p:nvPr/>
        </p:nvSpPr>
        <p:spPr>
          <a:xfrm>
            <a:off x="3679225" y="6191400"/>
            <a:ext cx="8317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CRISTINA SOUSA, DANIELA OUTEIRO, ELISABETE PIRES E RITA SERRANO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g2e665e1bffc_0_9"/>
          <p:cNvSpPr/>
          <p:nvPr/>
        </p:nvSpPr>
        <p:spPr>
          <a:xfrm>
            <a:off x="1385352" y="3064069"/>
            <a:ext cx="2467859" cy="2785107"/>
          </a:xfrm>
          <a:custGeom>
            <a:rect b="b" l="l" r="r" t="t"/>
            <a:pathLst>
              <a:path extrusionOk="0" h="2188689" w="1939378">
                <a:moveTo>
                  <a:pt x="969870" y="0"/>
                </a:moveTo>
                <a:cubicBezTo>
                  <a:pt x="1107561" y="0"/>
                  <a:pt x="1219181" y="111620"/>
                  <a:pt x="1219181" y="249311"/>
                </a:cubicBezTo>
                <a:lnTo>
                  <a:pt x="1939378" y="249311"/>
                </a:lnTo>
                <a:lnTo>
                  <a:pt x="1939378" y="957398"/>
                </a:lnTo>
                <a:lnTo>
                  <a:pt x="1939016" y="957361"/>
                </a:lnTo>
                <a:cubicBezTo>
                  <a:pt x="1801325" y="957361"/>
                  <a:pt x="1689705" y="1068981"/>
                  <a:pt x="1689705" y="1206672"/>
                </a:cubicBezTo>
                <a:cubicBezTo>
                  <a:pt x="1689705" y="1344363"/>
                  <a:pt x="1801325" y="1455983"/>
                  <a:pt x="1939016" y="1455983"/>
                </a:cubicBezTo>
                <a:lnTo>
                  <a:pt x="1939378" y="1455947"/>
                </a:lnTo>
                <a:lnTo>
                  <a:pt x="1939378" y="2188689"/>
                </a:lnTo>
                <a:lnTo>
                  <a:pt x="0" y="2188689"/>
                </a:lnTo>
                <a:lnTo>
                  <a:pt x="0" y="249311"/>
                </a:lnTo>
                <a:lnTo>
                  <a:pt x="720559" y="249311"/>
                </a:lnTo>
                <a:cubicBezTo>
                  <a:pt x="720559" y="111620"/>
                  <a:pt x="832179" y="0"/>
                  <a:pt x="969870" y="0"/>
                </a:cubicBezTo>
                <a:close/>
              </a:path>
            </a:pathLst>
          </a:custGeom>
          <a:solidFill>
            <a:srgbClr val="FFF2CC"/>
          </a:solidFill>
          <a:ln cap="flat" cmpd="sng" w="12700">
            <a:solidFill>
              <a:srgbClr val="BBD6E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288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IV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ATIVIDADES DE PRÉ-LEITURA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4" name="Google Shape;494;g2e665e1bffc_0_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2337248">
            <a:off x="1524791" y="5009880"/>
            <a:ext cx="669144" cy="740838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g2e665e1bffc_0_9"/>
          <p:cNvSpPr/>
          <p:nvPr/>
        </p:nvSpPr>
        <p:spPr>
          <a:xfrm>
            <a:off x="4688475" y="910525"/>
            <a:ext cx="6989100" cy="8073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 cap="flat" cmpd="sng" w="9525">
            <a:solidFill>
              <a:srgbClr val="BBD6E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Desencadeador:</a:t>
            </a: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documento audiovisual 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6" name="Google Shape;496;g2e665e1bffc_0_9"/>
          <p:cNvSpPr/>
          <p:nvPr/>
        </p:nvSpPr>
        <p:spPr>
          <a:xfrm>
            <a:off x="4688475" y="1824925"/>
            <a:ext cx="6989100" cy="8073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 cap="flat" cmpd="sng" w="9525">
            <a:solidFill>
              <a:srgbClr val="BBD6E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Domínio:</a:t>
            </a: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compreensão oral (audiovisual?)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7" name="Google Shape;497;g2e665e1bffc_0_9"/>
          <p:cNvSpPr/>
          <p:nvPr/>
        </p:nvSpPr>
        <p:spPr>
          <a:xfrm>
            <a:off x="4688475" y="3653725"/>
            <a:ext cx="6989100" cy="8856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 cap="flat" cmpd="sng" w="9525">
            <a:solidFill>
              <a:srgbClr val="BBD6E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Link: 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8" name="Google Shape;498;g2e665e1bffc_0_9"/>
          <p:cNvSpPr/>
          <p:nvPr/>
        </p:nvSpPr>
        <p:spPr>
          <a:xfrm>
            <a:off x="4688475" y="4671775"/>
            <a:ext cx="6989100" cy="8856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 cap="flat" cmpd="sng" w="9525">
            <a:solidFill>
              <a:srgbClr val="BBD6E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Transcrição:  </a:t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9" name="Google Shape;499;g2e665e1bffc_0_9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87350" y="3624124"/>
            <a:ext cx="2016824" cy="885600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g2e665e1bffc_0_9"/>
          <p:cNvSpPr txBox="1"/>
          <p:nvPr/>
        </p:nvSpPr>
        <p:spPr>
          <a:xfrm>
            <a:off x="-2706050" y="18373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1" name="Google Shape;501;g2e665e1bffc_0_9">
            <a:hlinkClick r:id="rId6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0799987">
            <a:off x="7601366" y="4772330"/>
            <a:ext cx="669144" cy="740838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g2e665e1bffc_0_9"/>
          <p:cNvSpPr/>
          <p:nvPr/>
        </p:nvSpPr>
        <p:spPr>
          <a:xfrm>
            <a:off x="4688475" y="2739325"/>
            <a:ext cx="6989100" cy="8073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 cap="flat" cmpd="sng" w="9525">
            <a:solidFill>
              <a:srgbClr val="BBD6E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Duração:</a:t>
            </a: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2’32’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3" name="Google Shape;503;g2e665e1bffc_0_9">
            <a:hlinkClick r:id="rId7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0799987">
            <a:off x="2806517" y="1344526"/>
            <a:ext cx="1046675" cy="11588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2e6fe2c53f2_0_380"/>
          <p:cNvSpPr/>
          <p:nvPr/>
        </p:nvSpPr>
        <p:spPr>
          <a:xfrm>
            <a:off x="-20265" y="-1"/>
            <a:ext cx="11331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9" name="Google Shape;509;g2e6fe2c53f2_0_380"/>
          <p:cNvSpPr/>
          <p:nvPr/>
        </p:nvSpPr>
        <p:spPr>
          <a:xfrm>
            <a:off x="512766" y="2519"/>
            <a:ext cx="14958" cy="1019888"/>
          </a:xfrm>
          <a:custGeom>
            <a:rect b="b" l="l" r="r" t="t"/>
            <a:pathLst>
              <a:path extrusionOk="0" h="1359851" w="19944">
                <a:moveTo>
                  <a:pt x="-42" y="-3"/>
                </a:moveTo>
                <a:lnTo>
                  <a:pt x="19903" y="-3"/>
                </a:lnTo>
                <a:lnTo>
                  <a:pt x="19903" y="1359848"/>
                </a:lnTo>
                <a:lnTo>
                  <a:pt x="-42" y="1359848"/>
                </a:lnTo>
                <a:lnTo>
                  <a:pt x="-42" y="-3"/>
                </a:lnTo>
              </a:path>
            </a:pathLst>
          </a:custGeom>
          <a:solidFill>
            <a:srgbClr val="FFD966"/>
          </a:solidFill>
          <a:ln cap="flat" cmpd="sng" w="9525">
            <a:solidFill>
              <a:srgbClr val="FFC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0" name="Google Shape;510;g2e6fe2c53f2_0_380"/>
          <p:cNvSpPr/>
          <p:nvPr/>
        </p:nvSpPr>
        <p:spPr>
          <a:xfrm>
            <a:off x="386579" y="1132113"/>
            <a:ext cx="265348" cy="38612"/>
          </a:xfrm>
          <a:custGeom>
            <a:rect b="b" l="l" r="r" t="t"/>
            <a:pathLst>
              <a:path extrusionOk="0" h="51483" w="353797">
                <a:moveTo>
                  <a:pt x="22204" y="51481"/>
                </a:moveTo>
                <a:lnTo>
                  <a:pt x="331481" y="51031"/>
                </a:lnTo>
                <a:cubicBezTo>
                  <a:pt x="343780" y="51001"/>
                  <a:pt x="353756" y="39616"/>
                  <a:pt x="353756" y="25495"/>
                </a:cubicBezTo>
                <a:cubicBezTo>
                  <a:pt x="353696" y="11427"/>
                  <a:pt x="343713" y="4"/>
                  <a:pt x="331428" y="-3"/>
                </a:cubicBezTo>
                <a:lnTo>
                  <a:pt x="22151" y="484"/>
                </a:lnTo>
                <a:cubicBezTo>
                  <a:pt x="9889" y="492"/>
                  <a:pt x="-49" y="11944"/>
                  <a:pt x="-42" y="25997"/>
                </a:cubicBezTo>
                <a:cubicBezTo>
                  <a:pt x="-19" y="40118"/>
                  <a:pt x="9964" y="51496"/>
                  <a:pt x="22204" y="5148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1" name="Google Shape;511;g2e6fe2c53f2_0_380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Google Shape;512;g2e6fe2c53f2_0_380"/>
          <p:cNvSpPr/>
          <p:nvPr/>
        </p:nvSpPr>
        <p:spPr>
          <a:xfrm>
            <a:off x="386663" y="1185560"/>
            <a:ext cx="265326" cy="38657"/>
          </a:xfrm>
          <a:custGeom>
            <a:rect b="b" l="l" r="r" t="t"/>
            <a:pathLst>
              <a:path extrusionOk="0" h="51543" w="353768">
                <a:moveTo>
                  <a:pt x="22203" y="51541"/>
                </a:moveTo>
                <a:lnTo>
                  <a:pt x="331480" y="51061"/>
                </a:lnTo>
                <a:cubicBezTo>
                  <a:pt x="343802" y="51038"/>
                  <a:pt x="353763" y="39616"/>
                  <a:pt x="353726" y="25518"/>
                </a:cubicBezTo>
                <a:cubicBezTo>
                  <a:pt x="353703" y="11367"/>
                  <a:pt x="343712" y="-33"/>
                  <a:pt x="331421" y="-3"/>
                </a:cubicBezTo>
                <a:lnTo>
                  <a:pt x="22143" y="454"/>
                </a:lnTo>
                <a:cubicBezTo>
                  <a:pt x="9882" y="484"/>
                  <a:pt x="-42" y="11892"/>
                  <a:pt x="-42" y="26042"/>
                </a:cubicBezTo>
                <a:cubicBezTo>
                  <a:pt x="-12" y="40148"/>
                  <a:pt x="9949" y="51556"/>
                  <a:pt x="22203" y="5154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Google Shape;513;g2e6fe2c53f2_0_380"/>
          <p:cNvSpPr/>
          <p:nvPr/>
        </p:nvSpPr>
        <p:spPr>
          <a:xfrm>
            <a:off x="78195" y="1361911"/>
            <a:ext cx="107267" cy="78155"/>
          </a:xfrm>
          <a:custGeom>
            <a:rect b="b" l="l" r="r" t="t"/>
            <a:pathLst>
              <a:path extrusionOk="0" h="104206" w="143023">
                <a:moveTo>
                  <a:pt x="15965" y="61323"/>
                </a:moveTo>
                <a:cubicBezTo>
                  <a:pt x="42025" y="74305"/>
                  <a:pt x="68093" y="87279"/>
                  <a:pt x="94154" y="100260"/>
                </a:cubicBezTo>
                <a:cubicBezTo>
                  <a:pt x="109324" y="107830"/>
                  <a:pt x="130520" y="104862"/>
                  <a:pt x="138824" y="88215"/>
                </a:cubicBezTo>
                <a:lnTo>
                  <a:pt x="139027" y="87773"/>
                </a:lnTo>
                <a:cubicBezTo>
                  <a:pt x="146619" y="72566"/>
                  <a:pt x="143629" y="51407"/>
                  <a:pt x="127005" y="43132"/>
                </a:cubicBezTo>
                <a:cubicBezTo>
                  <a:pt x="100899" y="30143"/>
                  <a:pt x="74854" y="17162"/>
                  <a:pt x="48793" y="4181"/>
                </a:cubicBezTo>
                <a:cubicBezTo>
                  <a:pt x="34096" y="-4266"/>
                  <a:pt x="12030" y="246"/>
                  <a:pt x="4153" y="16195"/>
                </a:cubicBezTo>
                <a:cubicBezTo>
                  <a:pt x="922" y="21802"/>
                  <a:pt x="-412" y="28442"/>
                  <a:pt x="45" y="34948"/>
                </a:cubicBezTo>
                <a:cubicBezTo>
                  <a:pt x="428" y="45703"/>
                  <a:pt x="5464" y="56039"/>
                  <a:pt x="15965" y="6132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4" name="Google Shape;514;g2e6fe2c53f2_0_380"/>
          <p:cNvSpPr/>
          <p:nvPr/>
        </p:nvSpPr>
        <p:spPr>
          <a:xfrm>
            <a:off x="853995" y="1361161"/>
            <a:ext cx="107162" cy="78317"/>
          </a:xfrm>
          <a:custGeom>
            <a:rect b="b" l="l" r="r" t="t"/>
            <a:pathLst>
              <a:path extrusionOk="0" h="104423" w="142883">
                <a:moveTo>
                  <a:pt x="4262" y="88744"/>
                </a:moveTo>
                <a:cubicBezTo>
                  <a:pt x="12709" y="105414"/>
                  <a:pt x="33958" y="107932"/>
                  <a:pt x="49068" y="100332"/>
                </a:cubicBezTo>
                <a:cubicBezTo>
                  <a:pt x="75098" y="87283"/>
                  <a:pt x="101121" y="74226"/>
                  <a:pt x="127121" y="61170"/>
                </a:cubicBezTo>
                <a:cubicBezTo>
                  <a:pt x="137607" y="55878"/>
                  <a:pt x="142441" y="45588"/>
                  <a:pt x="142771" y="34855"/>
                </a:cubicBezTo>
                <a:cubicBezTo>
                  <a:pt x="143183" y="28252"/>
                  <a:pt x="141797" y="21514"/>
                  <a:pt x="138499" y="15930"/>
                </a:cubicBezTo>
                <a:cubicBezTo>
                  <a:pt x="130554" y="-65"/>
                  <a:pt x="108219" y="-4202"/>
                  <a:pt x="93708" y="4357"/>
                </a:cubicBezTo>
                <a:cubicBezTo>
                  <a:pt x="67670" y="17429"/>
                  <a:pt x="41678" y="30455"/>
                  <a:pt x="15625" y="43497"/>
                </a:cubicBezTo>
                <a:cubicBezTo>
                  <a:pt x="-1022" y="51891"/>
                  <a:pt x="-3563" y="73282"/>
                  <a:pt x="4052" y="88310"/>
                </a:cubicBezTo>
                <a:lnTo>
                  <a:pt x="4262" y="88752"/>
                </a:ln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Google Shape;515;g2e6fe2c53f2_0_380"/>
          <p:cNvSpPr/>
          <p:nvPr/>
        </p:nvSpPr>
        <p:spPr>
          <a:xfrm>
            <a:off x="40966" y="1654812"/>
            <a:ext cx="112524" cy="62951"/>
          </a:xfrm>
          <a:custGeom>
            <a:rect b="b" l="l" r="r" t="t"/>
            <a:pathLst>
              <a:path extrusionOk="0" h="83935" w="150032">
                <a:moveTo>
                  <a:pt x="40631" y="83123"/>
                </a:moveTo>
                <a:cubicBezTo>
                  <a:pt x="69165" y="77135"/>
                  <a:pt x="97616" y="71169"/>
                  <a:pt x="126112" y="65150"/>
                </a:cubicBezTo>
                <a:cubicBezTo>
                  <a:pt x="134140" y="63442"/>
                  <a:pt x="140293" y="58615"/>
                  <a:pt x="144356" y="52379"/>
                </a:cubicBezTo>
                <a:cubicBezTo>
                  <a:pt x="146454" y="49351"/>
                  <a:pt x="147878" y="46008"/>
                  <a:pt x="148673" y="42433"/>
                </a:cubicBezTo>
                <a:cubicBezTo>
                  <a:pt x="150209" y="36789"/>
                  <a:pt x="150427" y="30733"/>
                  <a:pt x="149197" y="25037"/>
                </a:cubicBezTo>
                <a:lnTo>
                  <a:pt x="148957" y="23972"/>
                </a:lnTo>
                <a:cubicBezTo>
                  <a:pt x="145442" y="7925"/>
                  <a:pt x="133817" y="753"/>
                  <a:pt x="121391" y="340"/>
                </a:cubicBezTo>
                <a:cubicBezTo>
                  <a:pt x="117553" y="-237"/>
                  <a:pt x="113333" y="-109"/>
                  <a:pt x="108844" y="895"/>
                </a:cubicBezTo>
                <a:cubicBezTo>
                  <a:pt x="80475" y="7251"/>
                  <a:pt x="52031" y="13614"/>
                  <a:pt x="23632" y="19977"/>
                </a:cubicBezTo>
                <a:cubicBezTo>
                  <a:pt x="-17658" y="29241"/>
                  <a:pt x="-412" y="91750"/>
                  <a:pt x="40631" y="83116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Google Shape;516;g2e6fe2c53f2_0_380"/>
          <p:cNvSpPr/>
          <p:nvPr/>
        </p:nvSpPr>
        <p:spPr>
          <a:xfrm>
            <a:off x="886588" y="1654472"/>
            <a:ext cx="112570" cy="62956"/>
          </a:xfrm>
          <a:custGeom>
            <a:rect b="b" l="l" r="r" t="t"/>
            <a:pathLst>
              <a:path extrusionOk="0" h="83941" w="150093">
                <a:moveTo>
                  <a:pt x="603" y="28863"/>
                </a:moveTo>
                <a:cubicBezTo>
                  <a:pt x="-2260" y="43868"/>
                  <a:pt x="4231" y="59946"/>
                  <a:pt x="23613" y="64038"/>
                </a:cubicBezTo>
                <a:cubicBezTo>
                  <a:pt x="52027" y="70394"/>
                  <a:pt x="80471" y="76727"/>
                  <a:pt x="108862" y="83083"/>
                </a:cubicBezTo>
                <a:cubicBezTo>
                  <a:pt x="125509" y="86830"/>
                  <a:pt x="145146" y="78106"/>
                  <a:pt x="149013" y="60110"/>
                </a:cubicBezTo>
                <a:lnTo>
                  <a:pt x="149246" y="59024"/>
                </a:lnTo>
                <a:cubicBezTo>
                  <a:pt x="152821" y="42400"/>
                  <a:pt x="144389" y="22673"/>
                  <a:pt x="126266" y="18887"/>
                </a:cubicBezTo>
                <a:cubicBezTo>
                  <a:pt x="97785" y="12891"/>
                  <a:pt x="69296" y="6903"/>
                  <a:pt x="40792" y="899"/>
                </a:cubicBezTo>
                <a:cubicBezTo>
                  <a:pt x="18816" y="-3980"/>
                  <a:pt x="3699" y="11722"/>
                  <a:pt x="603" y="2886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Google Shape;517;g2e6fe2c53f2_0_380"/>
          <p:cNvSpPr/>
          <p:nvPr/>
        </p:nvSpPr>
        <p:spPr>
          <a:xfrm>
            <a:off x="203763" y="1880631"/>
            <a:ext cx="90094" cy="100340"/>
          </a:xfrm>
          <a:custGeom>
            <a:rect b="b" l="l" r="r" t="t"/>
            <a:pathLst>
              <a:path extrusionOk="0" h="133787" w="120125">
                <a:moveTo>
                  <a:pt x="9603" y="123875"/>
                </a:moveTo>
                <a:lnTo>
                  <a:pt x="10285" y="124437"/>
                </a:lnTo>
                <a:cubicBezTo>
                  <a:pt x="22996" y="134660"/>
                  <a:pt x="44642" y="139075"/>
                  <a:pt x="56552" y="124137"/>
                </a:cubicBezTo>
                <a:cubicBezTo>
                  <a:pt x="74660" y="101352"/>
                  <a:pt x="92791" y="78544"/>
                  <a:pt x="110921" y="55759"/>
                </a:cubicBezTo>
                <a:cubicBezTo>
                  <a:pt x="122014" y="41826"/>
                  <a:pt x="124330" y="22999"/>
                  <a:pt x="110599" y="9477"/>
                </a:cubicBezTo>
                <a:lnTo>
                  <a:pt x="108201" y="7394"/>
                </a:lnTo>
                <a:cubicBezTo>
                  <a:pt x="95939" y="-2365"/>
                  <a:pt x="74803" y="-3324"/>
                  <a:pt x="64197" y="9710"/>
                </a:cubicBezTo>
                <a:cubicBezTo>
                  <a:pt x="45924" y="32345"/>
                  <a:pt x="27613" y="54987"/>
                  <a:pt x="9295" y="77638"/>
                </a:cubicBezTo>
                <a:cubicBezTo>
                  <a:pt x="-980" y="90349"/>
                  <a:pt x="-5275" y="111920"/>
                  <a:pt x="9603" y="123875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Google Shape;518;g2e6fe2c53f2_0_380"/>
          <p:cNvSpPr/>
          <p:nvPr/>
        </p:nvSpPr>
        <p:spPr>
          <a:xfrm>
            <a:off x="746538" y="1880189"/>
            <a:ext cx="90119" cy="100285"/>
          </a:xfrm>
          <a:custGeom>
            <a:rect b="b" l="l" r="r" t="t"/>
            <a:pathLst>
              <a:path extrusionOk="0" h="133713" w="120158">
                <a:moveTo>
                  <a:pt x="9388" y="55974"/>
                </a:moveTo>
                <a:cubicBezTo>
                  <a:pt x="27511" y="78774"/>
                  <a:pt x="45657" y="101559"/>
                  <a:pt x="63788" y="124307"/>
                </a:cubicBezTo>
                <a:cubicBezTo>
                  <a:pt x="75757" y="139402"/>
                  <a:pt x="97545" y="134080"/>
                  <a:pt x="110062" y="124015"/>
                </a:cubicBezTo>
                <a:lnTo>
                  <a:pt x="110744" y="123475"/>
                </a:lnTo>
                <a:cubicBezTo>
                  <a:pt x="125704" y="111460"/>
                  <a:pt x="120600" y="89702"/>
                  <a:pt x="110407" y="77200"/>
                </a:cubicBezTo>
                <a:cubicBezTo>
                  <a:pt x="92066" y="54610"/>
                  <a:pt x="73711" y="32012"/>
                  <a:pt x="55340" y="9400"/>
                </a:cubicBezTo>
                <a:cubicBezTo>
                  <a:pt x="49344" y="1875"/>
                  <a:pt x="39623" y="-764"/>
                  <a:pt x="30224" y="181"/>
                </a:cubicBezTo>
                <a:cubicBezTo>
                  <a:pt x="22182" y="983"/>
                  <a:pt x="14350" y="4370"/>
                  <a:pt x="9081" y="9737"/>
                </a:cubicBezTo>
                <a:cubicBezTo>
                  <a:pt x="3632" y="15253"/>
                  <a:pt x="866" y="21519"/>
                  <a:pt x="147" y="27935"/>
                </a:cubicBezTo>
                <a:cubicBezTo>
                  <a:pt x="-925" y="37671"/>
                  <a:pt x="2628" y="47685"/>
                  <a:pt x="9388" y="5597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9" name="Google Shape;519;g2e6fe2c53f2_0_380"/>
          <p:cNvSpPr/>
          <p:nvPr/>
        </p:nvSpPr>
        <p:spPr>
          <a:xfrm>
            <a:off x="495491" y="1968660"/>
            <a:ext cx="49518" cy="114613"/>
          </a:xfrm>
          <a:custGeom>
            <a:rect b="b" l="l" r="r" t="t"/>
            <a:pathLst>
              <a:path extrusionOk="0" h="152817" w="66024">
                <a:moveTo>
                  <a:pt x="32577" y="152814"/>
                </a:moveTo>
                <a:lnTo>
                  <a:pt x="33064" y="152777"/>
                </a:lnTo>
                <a:cubicBezTo>
                  <a:pt x="50775" y="152754"/>
                  <a:pt x="65990" y="138161"/>
                  <a:pt x="65983" y="120278"/>
                </a:cubicBezTo>
                <a:cubicBezTo>
                  <a:pt x="65953" y="91160"/>
                  <a:pt x="65885" y="61996"/>
                  <a:pt x="65855" y="32908"/>
                </a:cubicBezTo>
                <a:cubicBezTo>
                  <a:pt x="65825" y="15182"/>
                  <a:pt x="51202" y="-10"/>
                  <a:pt x="33296" y="-3"/>
                </a:cubicBezTo>
                <a:lnTo>
                  <a:pt x="32832" y="4"/>
                </a:lnTo>
                <a:cubicBezTo>
                  <a:pt x="23561" y="4"/>
                  <a:pt x="16268" y="3205"/>
                  <a:pt x="11051" y="8152"/>
                </a:cubicBezTo>
                <a:cubicBezTo>
                  <a:pt x="4426" y="13391"/>
                  <a:pt x="-86" y="21515"/>
                  <a:pt x="-42" y="32518"/>
                </a:cubicBezTo>
                <a:cubicBezTo>
                  <a:pt x="-42" y="61644"/>
                  <a:pt x="19" y="90777"/>
                  <a:pt x="86" y="119843"/>
                </a:cubicBezTo>
                <a:cubicBezTo>
                  <a:pt x="63" y="137614"/>
                  <a:pt x="14686" y="152807"/>
                  <a:pt x="32577" y="15281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Google Shape;520;g2e6fe2c53f2_0_380"/>
          <p:cNvSpPr/>
          <p:nvPr/>
        </p:nvSpPr>
        <p:spPr>
          <a:xfrm>
            <a:off x="438041" y="1544324"/>
            <a:ext cx="18401" cy="31148"/>
          </a:xfrm>
          <a:custGeom>
            <a:rect b="b" l="l" r="r" t="t"/>
            <a:pathLst>
              <a:path extrusionOk="0" h="41530" w="24535">
                <a:moveTo>
                  <a:pt x="2837" y="22332"/>
                </a:moveTo>
                <a:cubicBezTo>
                  <a:pt x="-296" y="28651"/>
                  <a:pt x="-873" y="33500"/>
                  <a:pt x="1113" y="36723"/>
                </a:cubicBezTo>
                <a:cubicBezTo>
                  <a:pt x="3054" y="39908"/>
                  <a:pt x="5085" y="41527"/>
                  <a:pt x="7101" y="41527"/>
                </a:cubicBezTo>
                <a:cubicBezTo>
                  <a:pt x="11681" y="41520"/>
                  <a:pt x="17977" y="35186"/>
                  <a:pt x="20990" y="29213"/>
                </a:cubicBezTo>
                <a:cubicBezTo>
                  <a:pt x="25442" y="20384"/>
                  <a:pt x="24970" y="9418"/>
                  <a:pt x="23298" y="-3"/>
                </a:cubicBezTo>
                <a:cubicBezTo>
                  <a:pt x="13540" y="7035"/>
                  <a:pt x="6629" y="14560"/>
                  <a:pt x="2837" y="2233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1" name="Google Shape;521;g2e6fe2c53f2_0_380"/>
          <p:cNvSpPr/>
          <p:nvPr/>
        </p:nvSpPr>
        <p:spPr>
          <a:xfrm>
            <a:off x="538381" y="1547067"/>
            <a:ext cx="19942" cy="36758"/>
          </a:xfrm>
          <a:custGeom>
            <a:rect b="b" l="l" r="r" t="t"/>
            <a:pathLst>
              <a:path extrusionOk="0" h="49010" w="26589">
                <a:moveTo>
                  <a:pt x="1901" y="31049"/>
                </a:moveTo>
                <a:cubicBezTo>
                  <a:pt x="-205" y="35658"/>
                  <a:pt x="-917" y="44353"/>
                  <a:pt x="1384" y="47883"/>
                </a:cubicBezTo>
                <a:cubicBezTo>
                  <a:pt x="1804" y="48618"/>
                  <a:pt x="2291" y="48985"/>
                  <a:pt x="3520" y="49007"/>
                </a:cubicBezTo>
                <a:cubicBezTo>
                  <a:pt x="4382" y="48985"/>
                  <a:pt x="5911" y="48790"/>
                  <a:pt x="8249" y="47786"/>
                </a:cubicBezTo>
                <a:cubicBezTo>
                  <a:pt x="13961" y="45425"/>
                  <a:pt x="18877" y="40261"/>
                  <a:pt x="21875" y="33590"/>
                </a:cubicBezTo>
                <a:cubicBezTo>
                  <a:pt x="27354" y="21358"/>
                  <a:pt x="27991" y="9741"/>
                  <a:pt x="23907" y="-3"/>
                </a:cubicBezTo>
                <a:cubicBezTo>
                  <a:pt x="23127" y="919"/>
                  <a:pt x="22325" y="1871"/>
                  <a:pt x="21561" y="2815"/>
                </a:cubicBezTo>
                <a:cubicBezTo>
                  <a:pt x="14223" y="11779"/>
                  <a:pt x="6615" y="20998"/>
                  <a:pt x="1901" y="3104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2" name="Google Shape;522;g2e6fe2c53f2_0_380"/>
          <p:cNvSpPr/>
          <p:nvPr/>
        </p:nvSpPr>
        <p:spPr>
          <a:xfrm>
            <a:off x="418535" y="1237063"/>
            <a:ext cx="195183" cy="278007"/>
          </a:xfrm>
          <a:custGeom>
            <a:rect b="b" l="l" r="r" t="t"/>
            <a:pathLst>
              <a:path extrusionOk="0" h="370676" w="260244">
                <a:moveTo>
                  <a:pt x="260202" y="306928"/>
                </a:moveTo>
                <a:cubicBezTo>
                  <a:pt x="218200" y="216807"/>
                  <a:pt x="181879" y="116306"/>
                  <a:pt x="149245" y="-3"/>
                </a:cubicBezTo>
                <a:lnTo>
                  <a:pt x="102356" y="64"/>
                </a:lnTo>
                <a:cubicBezTo>
                  <a:pt x="72053" y="109328"/>
                  <a:pt x="38543" y="204455"/>
                  <a:pt x="-42" y="290506"/>
                </a:cubicBezTo>
                <a:cubicBezTo>
                  <a:pt x="30748" y="304754"/>
                  <a:pt x="54702" y="331542"/>
                  <a:pt x="68119" y="366507"/>
                </a:cubicBezTo>
                <a:cubicBezTo>
                  <a:pt x="89352" y="357782"/>
                  <a:pt x="111028" y="354672"/>
                  <a:pt x="134143" y="356950"/>
                </a:cubicBezTo>
                <a:cubicBezTo>
                  <a:pt x="153487" y="358817"/>
                  <a:pt x="169842" y="363478"/>
                  <a:pt x="182793" y="370674"/>
                </a:cubicBezTo>
                <a:cubicBezTo>
                  <a:pt x="195213" y="355901"/>
                  <a:pt x="224751" y="324002"/>
                  <a:pt x="260202" y="30692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3" name="Google Shape;523;g2e6fe2c53f2_0_380"/>
          <p:cNvSpPr/>
          <p:nvPr/>
        </p:nvSpPr>
        <p:spPr>
          <a:xfrm>
            <a:off x="644580" y="1480522"/>
            <a:ext cx="30602" cy="29017"/>
          </a:xfrm>
          <a:custGeom>
            <a:rect b="b" l="l" r="r" t="t"/>
            <a:pathLst>
              <a:path extrusionOk="0" h="38690" w="40803">
                <a:moveTo>
                  <a:pt x="29009" y="38582"/>
                </a:moveTo>
                <a:lnTo>
                  <a:pt x="31040" y="38687"/>
                </a:lnTo>
                <a:cubicBezTo>
                  <a:pt x="34908" y="38687"/>
                  <a:pt x="39465" y="37143"/>
                  <a:pt x="40312" y="33800"/>
                </a:cubicBezTo>
                <a:cubicBezTo>
                  <a:pt x="41983" y="27115"/>
                  <a:pt x="38678" y="20961"/>
                  <a:pt x="35597" y="17004"/>
                </a:cubicBezTo>
                <a:cubicBezTo>
                  <a:pt x="28012" y="7283"/>
                  <a:pt x="13839" y="-48"/>
                  <a:pt x="2649" y="-2"/>
                </a:cubicBezTo>
                <a:cubicBezTo>
                  <a:pt x="1727" y="-10"/>
                  <a:pt x="813" y="50"/>
                  <a:pt x="-42" y="162"/>
                </a:cubicBezTo>
                <a:cubicBezTo>
                  <a:pt x="2439" y="5281"/>
                  <a:pt x="5017" y="10341"/>
                  <a:pt x="7618" y="15437"/>
                </a:cubicBezTo>
                <a:cubicBezTo>
                  <a:pt x="12812" y="26095"/>
                  <a:pt x="19355" y="37113"/>
                  <a:pt x="29009" y="3858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g2e6fe2c53f2_0_380"/>
          <p:cNvSpPr/>
          <p:nvPr/>
        </p:nvSpPr>
        <p:spPr>
          <a:xfrm>
            <a:off x="364163" y="1471466"/>
            <a:ext cx="22443" cy="31463"/>
          </a:xfrm>
          <a:custGeom>
            <a:rect b="b" l="l" r="r" t="t"/>
            <a:pathLst>
              <a:path extrusionOk="0" h="41950" w="29924">
                <a:moveTo>
                  <a:pt x="4099" y="41909"/>
                </a:moveTo>
                <a:lnTo>
                  <a:pt x="4234" y="41947"/>
                </a:lnTo>
                <a:cubicBezTo>
                  <a:pt x="5254" y="41939"/>
                  <a:pt x="8401" y="40635"/>
                  <a:pt x="15627" y="28816"/>
                </a:cubicBezTo>
                <a:lnTo>
                  <a:pt x="16204" y="27864"/>
                </a:lnTo>
                <a:cubicBezTo>
                  <a:pt x="20723" y="18929"/>
                  <a:pt x="25221" y="9756"/>
                  <a:pt x="29882" y="-3"/>
                </a:cubicBezTo>
                <a:cubicBezTo>
                  <a:pt x="19682" y="1076"/>
                  <a:pt x="11190" y="4637"/>
                  <a:pt x="6011" y="10190"/>
                </a:cubicBezTo>
                <a:cubicBezTo>
                  <a:pt x="1491" y="15002"/>
                  <a:pt x="-495" y="21403"/>
                  <a:pt x="44" y="29160"/>
                </a:cubicBezTo>
                <a:cubicBezTo>
                  <a:pt x="622" y="37982"/>
                  <a:pt x="2915" y="41287"/>
                  <a:pt x="4099" y="4190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Google Shape;525;g2e6fe2c53f2_0_380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Google Shape;526;g2e6fe2c53f2_0_380"/>
          <p:cNvSpPr/>
          <p:nvPr/>
        </p:nvSpPr>
        <p:spPr>
          <a:xfrm>
            <a:off x="1365408" y="783770"/>
            <a:ext cx="10631100" cy="52056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19999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pt-PT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7" name="Google Shape;527;g2e6fe2c53f2_0_380"/>
          <p:cNvSpPr/>
          <p:nvPr/>
        </p:nvSpPr>
        <p:spPr>
          <a:xfrm>
            <a:off x="1365407" y="732792"/>
            <a:ext cx="10631100" cy="5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8" name="Google Shape;528;g2e6fe2c53f2_0_380"/>
          <p:cNvSpPr/>
          <p:nvPr/>
        </p:nvSpPr>
        <p:spPr>
          <a:xfrm>
            <a:off x="1372414" y="225326"/>
            <a:ext cx="10631100" cy="5076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PT" sz="1800" u="none" cap="none" strike="noStrike">
                <a:solidFill>
                  <a:srgbClr val="212529"/>
                </a:solidFill>
                <a:latin typeface="Arial"/>
                <a:ea typeface="Arial"/>
                <a:cs typeface="Arial"/>
                <a:sym typeface="Arial"/>
              </a:rPr>
              <a:t>PORTUGUÊS LÍNGUA NÃO MATERNA E LÍNGUA DE ACOLHIMENTO: DA TEORIA À PRÁTICA (3º CICLO E SECUNDÁRIO)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g2e6fe2c53f2_0_380"/>
          <p:cNvSpPr txBox="1"/>
          <p:nvPr/>
        </p:nvSpPr>
        <p:spPr>
          <a:xfrm rot="-5400000">
            <a:off x="-1157036" y="3645955"/>
            <a:ext cx="3368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0" name="Google Shape;530;g2e6fe2c53f2_0_380"/>
          <p:cNvGrpSpPr/>
          <p:nvPr/>
        </p:nvGrpSpPr>
        <p:grpSpPr>
          <a:xfrm>
            <a:off x="1016605" y="-1014"/>
            <a:ext cx="171672" cy="4764009"/>
            <a:chOff x="1016605" y="-1014"/>
            <a:chExt cx="171672" cy="4764009"/>
          </a:xfrm>
        </p:grpSpPr>
        <p:sp>
          <p:nvSpPr>
            <p:cNvPr id="531" name="Google Shape;531;g2e6fe2c53f2_0_380"/>
            <p:cNvSpPr/>
            <p:nvPr/>
          </p:nvSpPr>
          <p:spPr>
            <a:xfrm>
              <a:off x="1095049" y="-1014"/>
              <a:ext cx="14807" cy="4536033"/>
            </a:xfrm>
            <a:custGeom>
              <a:rect b="b" l="l" r="r" t="t"/>
              <a:pathLst>
                <a:path extrusionOk="0" h="3200023" w="19742">
                  <a:moveTo>
                    <a:pt x="-42" y="-3"/>
                  </a:moveTo>
                  <a:lnTo>
                    <a:pt x="19700" y="-3"/>
                  </a:lnTo>
                  <a:lnTo>
                    <a:pt x="19700" y="3200020"/>
                  </a:lnTo>
                  <a:lnTo>
                    <a:pt x="-42" y="3200020"/>
                  </a:lnTo>
                  <a:lnTo>
                    <a:pt x="-42" y="-3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" name="Google Shape;532;g2e6fe2c53f2_0_380"/>
            <p:cNvSpPr/>
            <p:nvPr/>
          </p:nvSpPr>
          <p:spPr>
            <a:xfrm>
              <a:off x="1016605" y="4458323"/>
              <a:ext cx="171672" cy="304672"/>
            </a:xfrm>
            <a:custGeom>
              <a:rect b="b" l="l" r="r" t="t"/>
              <a:pathLst>
                <a:path extrusionOk="0" h="74950" w="72207">
                  <a:moveTo>
                    <a:pt x="26191" y="-3"/>
                  </a:moveTo>
                  <a:lnTo>
                    <a:pt x="19633" y="18735"/>
                  </a:lnTo>
                  <a:lnTo>
                    <a:pt x="13074" y="37472"/>
                  </a:lnTo>
                  <a:lnTo>
                    <a:pt x="6516" y="56210"/>
                  </a:lnTo>
                  <a:lnTo>
                    <a:pt x="-42" y="74948"/>
                  </a:lnTo>
                  <a:cubicBezTo>
                    <a:pt x="15923" y="63668"/>
                    <a:pt x="40334" y="39751"/>
                    <a:pt x="72166" y="74948"/>
                  </a:cubicBezTo>
                  <a:lnTo>
                    <a:pt x="65607" y="56210"/>
                  </a:lnTo>
                  <a:lnTo>
                    <a:pt x="59049" y="37472"/>
                  </a:lnTo>
                  <a:lnTo>
                    <a:pt x="52491" y="18735"/>
                  </a:lnTo>
                  <a:lnTo>
                    <a:pt x="45933" y="-3"/>
                  </a:lnTo>
                  <a:lnTo>
                    <a:pt x="44704" y="-3"/>
                  </a:lnTo>
                  <a:lnTo>
                    <a:pt x="43467" y="-3"/>
                  </a:lnTo>
                  <a:lnTo>
                    <a:pt x="42238" y="-3"/>
                  </a:lnTo>
                  <a:lnTo>
                    <a:pt x="41001" y="-3"/>
                  </a:lnTo>
                  <a:lnTo>
                    <a:pt x="39764" y="-3"/>
                  </a:lnTo>
                  <a:lnTo>
                    <a:pt x="38535" y="-3"/>
                  </a:lnTo>
                  <a:lnTo>
                    <a:pt x="37299" y="-3"/>
                  </a:lnTo>
                  <a:lnTo>
                    <a:pt x="36062" y="-3"/>
                  </a:lnTo>
                  <a:lnTo>
                    <a:pt x="34833" y="-3"/>
                  </a:lnTo>
                  <a:lnTo>
                    <a:pt x="33596" y="-3"/>
                  </a:lnTo>
                  <a:lnTo>
                    <a:pt x="32367" y="-3"/>
                  </a:lnTo>
                  <a:lnTo>
                    <a:pt x="31130" y="-3"/>
                  </a:lnTo>
                  <a:lnTo>
                    <a:pt x="29894" y="-3"/>
                  </a:lnTo>
                  <a:lnTo>
                    <a:pt x="28664" y="-3"/>
                  </a:lnTo>
                  <a:lnTo>
                    <a:pt x="27428" y="-3"/>
                  </a:ln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33" name="Google Shape;533;g2e6fe2c53f2_0_380"/>
          <p:cNvSpPr/>
          <p:nvPr/>
        </p:nvSpPr>
        <p:spPr>
          <a:xfrm>
            <a:off x="1365406" y="6125208"/>
            <a:ext cx="10631100" cy="6093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534" name="Google Shape;534;g2e6fe2c53f2_0_380"/>
          <p:cNvSpPr txBox="1"/>
          <p:nvPr/>
        </p:nvSpPr>
        <p:spPr>
          <a:xfrm>
            <a:off x="3679225" y="6191400"/>
            <a:ext cx="8317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CRISTINA SOUSA, DANIELA OUTEIRO, ELISABETE PIRES E RITA SERRANO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g2e6fe2c53f2_0_380"/>
          <p:cNvSpPr/>
          <p:nvPr/>
        </p:nvSpPr>
        <p:spPr>
          <a:xfrm>
            <a:off x="1385352" y="3064069"/>
            <a:ext cx="2467859" cy="2785107"/>
          </a:xfrm>
          <a:custGeom>
            <a:rect b="b" l="l" r="r" t="t"/>
            <a:pathLst>
              <a:path extrusionOk="0" h="2188689" w="1939378">
                <a:moveTo>
                  <a:pt x="969870" y="0"/>
                </a:moveTo>
                <a:cubicBezTo>
                  <a:pt x="1107561" y="0"/>
                  <a:pt x="1219181" y="111620"/>
                  <a:pt x="1219181" y="249311"/>
                </a:cubicBezTo>
                <a:lnTo>
                  <a:pt x="1939378" y="249311"/>
                </a:lnTo>
                <a:lnTo>
                  <a:pt x="1939378" y="957398"/>
                </a:lnTo>
                <a:lnTo>
                  <a:pt x="1939016" y="957361"/>
                </a:lnTo>
                <a:cubicBezTo>
                  <a:pt x="1801325" y="957361"/>
                  <a:pt x="1689705" y="1068981"/>
                  <a:pt x="1689705" y="1206672"/>
                </a:cubicBezTo>
                <a:cubicBezTo>
                  <a:pt x="1689705" y="1344363"/>
                  <a:pt x="1801325" y="1455983"/>
                  <a:pt x="1939016" y="1455983"/>
                </a:cubicBezTo>
                <a:lnTo>
                  <a:pt x="1939378" y="1455947"/>
                </a:lnTo>
                <a:lnTo>
                  <a:pt x="1939378" y="2188689"/>
                </a:lnTo>
                <a:lnTo>
                  <a:pt x="0" y="2188689"/>
                </a:lnTo>
                <a:lnTo>
                  <a:pt x="0" y="249311"/>
                </a:lnTo>
                <a:lnTo>
                  <a:pt x="720559" y="249311"/>
                </a:lnTo>
                <a:cubicBezTo>
                  <a:pt x="720559" y="111620"/>
                  <a:pt x="832179" y="0"/>
                  <a:pt x="969870" y="0"/>
                </a:cubicBezTo>
                <a:close/>
              </a:path>
            </a:pathLst>
          </a:custGeom>
          <a:solidFill>
            <a:srgbClr val="FFF2CC"/>
          </a:solidFill>
          <a:ln cap="flat" cmpd="sng" w="12700">
            <a:solidFill>
              <a:srgbClr val="BBD6E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288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IV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ATIVIDADES DE PRÉ-LEITURA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6" name="Google Shape;536;g2e6fe2c53f2_0_3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2337248">
            <a:off x="1524791" y="5009880"/>
            <a:ext cx="669144" cy="740838"/>
          </a:xfrm>
          <a:prstGeom prst="rect">
            <a:avLst/>
          </a:prstGeom>
          <a:noFill/>
          <a:ln>
            <a:noFill/>
          </a:ln>
        </p:spPr>
      </p:pic>
      <p:sp>
        <p:nvSpPr>
          <p:cNvPr id="537" name="Google Shape;537;g2e6fe2c53f2_0_380"/>
          <p:cNvSpPr/>
          <p:nvPr/>
        </p:nvSpPr>
        <p:spPr>
          <a:xfrm>
            <a:off x="4166175" y="1062925"/>
            <a:ext cx="7511400" cy="9969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 cap="flat" cmpd="sng" w="9525">
            <a:solidFill>
              <a:srgbClr val="BBD6E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Tipologia de itens:</a:t>
            </a: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itens de seleção (escolha múltipla)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8" name="Google Shape;538;g2e6fe2c53f2_0_380"/>
          <p:cNvSpPr/>
          <p:nvPr/>
        </p:nvSpPr>
        <p:spPr>
          <a:xfrm>
            <a:off x="4166325" y="2205925"/>
            <a:ext cx="7511400" cy="32679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 cap="flat" cmpd="sng" w="9525">
            <a:solidFill>
              <a:srgbClr val="BBD6E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da atividade:</a:t>
            </a: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 </a:t>
            </a:r>
            <a:r>
              <a:rPr b="1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Atividades de compreensão global</a:t>
            </a:r>
            <a:endParaRPr b="1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alibri"/>
              <a:buChar char="-"/>
            </a:pP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visionamento do vídeo completo sem som;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alibri"/>
              <a:buChar char="-"/>
            </a:pP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conversa dirigida (o quê? quem? onde? quando?);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alibri"/>
              <a:buChar char="-"/>
            </a:pP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visionamento do vídeo com som para a verificação das hipóteses.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9" name="Google Shape;539;g2e6fe2c53f2_0_380"/>
          <p:cNvSpPr txBox="1"/>
          <p:nvPr/>
        </p:nvSpPr>
        <p:spPr>
          <a:xfrm>
            <a:off x="-2706050" y="18373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0" name="Google Shape;540;g2e6fe2c53f2_0_3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2337252">
            <a:off x="4410443" y="3014177"/>
            <a:ext cx="454364" cy="503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1" name="Google Shape;541;g2e6fe2c53f2_0_380">
            <a:hlinkClick r:id="rId4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0799987">
            <a:off x="2806517" y="1344526"/>
            <a:ext cx="1046675" cy="11588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211fe5dd1b3_0_7"/>
          <p:cNvSpPr/>
          <p:nvPr/>
        </p:nvSpPr>
        <p:spPr>
          <a:xfrm>
            <a:off x="-20265" y="-1"/>
            <a:ext cx="11331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7" name="Google Shape;547;g211fe5dd1b3_0_7"/>
          <p:cNvSpPr/>
          <p:nvPr/>
        </p:nvSpPr>
        <p:spPr>
          <a:xfrm>
            <a:off x="512766" y="2519"/>
            <a:ext cx="14958" cy="1019888"/>
          </a:xfrm>
          <a:custGeom>
            <a:rect b="b" l="l" r="r" t="t"/>
            <a:pathLst>
              <a:path extrusionOk="0" h="1359851" w="19944">
                <a:moveTo>
                  <a:pt x="-42" y="-3"/>
                </a:moveTo>
                <a:lnTo>
                  <a:pt x="19903" y="-3"/>
                </a:lnTo>
                <a:lnTo>
                  <a:pt x="19903" y="1359848"/>
                </a:lnTo>
                <a:lnTo>
                  <a:pt x="-42" y="1359848"/>
                </a:lnTo>
                <a:lnTo>
                  <a:pt x="-42" y="-3"/>
                </a:lnTo>
              </a:path>
            </a:pathLst>
          </a:custGeom>
          <a:solidFill>
            <a:srgbClr val="FFD966"/>
          </a:solidFill>
          <a:ln cap="flat" cmpd="sng" w="9525">
            <a:solidFill>
              <a:srgbClr val="FFC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8" name="Google Shape;548;g211fe5dd1b3_0_7"/>
          <p:cNvSpPr/>
          <p:nvPr/>
        </p:nvSpPr>
        <p:spPr>
          <a:xfrm>
            <a:off x="386579" y="1132113"/>
            <a:ext cx="265348" cy="38612"/>
          </a:xfrm>
          <a:custGeom>
            <a:rect b="b" l="l" r="r" t="t"/>
            <a:pathLst>
              <a:path extrusionOk="0" h="51483" w="353797">
                <a:moveTo>
                  <a:pt x="22204" y="51481"/>
                </a:moveTo>
                <a:lnTo>
                  <a:pt x="331481" y="51031"/>
                </a:lnTo>
                <a:cubicBezTo>
                  <a:pt x="343780" y="51001"/>
                  <a:pt x="353756" y="39616"/>
                  <a:pt x="353756" y="25495"/>
                </a:cubicBezTo>
                <a:cubicBezTo>
                  <a:pt x="353696" y="11427"/>
                  <a:pt x="343713" y="4"/>
                  <a:pt x="331428" y="-3"/>
                </a:cubicBezTo>
                <a:lnTo>
                  <a:pt x="22151" y="484"/>
                </a:lnTo>
                <a:cubicBezTo>
                  <a:pt x="9889" y="492"/>
                  <a:pt x="-49" y="11944"/>
                  <a:pt x="-42" y="25997"/>
                </a:cubicBezTo>
                <a:cubicBezTo>
                  <a:pt x="-19" y="40118"/>
                  <a:pt x="9964" y="51496"/>
                  <a:pt x="22204" y="5148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9" name="Google Shape;549;g211fe5dd1b3_0_7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0" name="Google Shape;550;g211fe5dd1b3_0_7"/>
          <p:cNvSpPr/>
          <p:nvPr/>
        </p:nvSpPr>
        <p:spPr>
          <a:xfrm>
            <a:off x="386663" y="1185560"/>
            <a:ext cx="265326" cy="38657"/>
          </a:xfrm>
          <a:custGeom>
            <a:rect b="b" l="l" r="r" t="t"/>
            <a:pathLst>
              <a:path extrusionOk="0" h="51543" w="353768">
                <a:moveTo>
                  <a:pt x="22203" y="51541"/>
                </a:moveTo>
                <a:lnTo>
                  <a:pt x="331480" y="51061"/>
                </a:lnTo>
                <a:cubicBezTo>
                  <a:pt x="343802" y="51038"/>
                  <a:pt x="353763" y="39616"/>
                  <a:pt x="353726" y="25518"/>
                </a:cubicBezTo>
                <a:cubicBezTo>
                  <a:pt x="353703" y="11367"/>
                  <a:pt x="343712" y="-33"/>
                  <a:pt x="331421" y="-3"/>
                </a:cubicBezTo>
                <a:lnTo>
                  <a:pt x="22143" y="454"/>
                </a:lnTo>
                <a:cubicBezTo>
                  <a:pt x="9882" y="484"/>
                  <a:pt x="-42" y="11892"/>
                  <a:pt x="-42" y="26042"/>
                </a:cubicBezTo>
                <a:cubicBezTo>
                  <a:pt x="-12" y="40148"/>
                  <a:pt x="9949" y="51556"/>
                  <a:pt x="22203" y="5154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g211fe5dd1b3_0_7"/>
          <p:cNvSpPr/>
          <p:nvPr/>
        </p:nvSpPr>
        <p:spPr>
          <a:xfrm>
            <a:off x="78195" y="1361911"/>
            <a:ext cx="107267" cy="78155"/>
          </a:xfrm>
          <a:custGeom>
            <a:rect b="b" l="l" r="r" t="t"/>
            <a:pathLst>
              <a:path extrusionOk="0" h="104206" w="143023">
                <a:moveTo>
                  <a:pt x="15965" y="61323"/>
                </a:moveTo>
                <a:cubicBezTo>
                  <a:pt x="42025" y="74305"/>
                  <a:pt x="68093" y="87279"/>
                  <a:pt x="94154" y="100260"/>
                </a:cubicBezTo>
                <a:cubicBezTo>
                  <a:pt x="109324" y="107830"/>
                  <a:pt x="130520" y="104862"/>
                  <a:pt x="138824" y="88215"/>
                </a:cubicBezTo>
                <a:lnTo>
                  <a:pt x="139027" y="87773"/>
                </a:lnTo>
                <a:cubicBezTo>
                  <a:pt x="146619" y="72566"/>
                  <a:pt x="143629" y="51407"/>
                  <a:pt x="127005" y="43132"/>
                </a:cubicBezTo>
                <a:cubicBezTo>
                  <a:pt x="100899" y="30143"/>
                  <a:pt x="74854" y="17162"/>
                  <a:pt x="48793" y="4181"/>
                </a:cubicBezTo>
                <a:cubicBezTo>
                  <a:pt x="34096" y="-4266"/>
                  <a:pt x="12030" y="246"/>
                  <a:pt x="4153" y="16195"/>
                </a:cubicBezTo>
                <a:cubicBezTo>
                  <a:pt x="922" y="21802"/>
                  <a:pt x="-412" y="28442"/>
                  <a:pt x="45" y="34948"/>
                </a:cubicBezTo>
                <a:cubicBezTo>
                  <a:pt x="428" y="45703"/>
                  <a:pt x="5464" y="56039"/>
                  <a:pt x="15965" y="6132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2" name="Google Shape;552;g211fe5dd1b3_0_7"/>
          <p:cNvSpPr/>
          <p:nvPr/>
        </p:nvSpPr>
        <p:spPr>
          <a:xfrm>
            <a:off x="853995" y="1361161"/>
            <a:ext cx="107162" cy="78317"/>
          </a:xfrm>
          <a:custGeom>
            <a:rect b="b" l="l" r="r" t="t"/>
            <a:pathLst>
              <a:path extrusionOk="0" h="104423" w="142883">
                <a:moveTo>
                  <a:pt x="4262" y="88744"/>
                </a:moveTo>
                <a:cubicBezTo>
                  <a:pt x="12709" y="105414"/>
                  <a:pt x="33958" y="107932"/>
                  <a:pt x="49068" y="100332"/>
                </a:cubicBezTo>
                <a:cubicBezTo>
                  <a:pt x="75098" y="87283"/>
                  <a:pt x="101121" y="74226"/>
                  <a:pt x="127121" y="61170"/>
                </a:cubicBezTo>
                <a:cubicBezTo>
                  <a:pt x="137607" y="55878"/>
                  <a:pt x="142441" y="45588"/>
                  <a:pt x="142771" y="34855"/>
                </a:cubicBezTo>
                <a:cubicBezTo>
                  <a:pt x="143183" y="28252"/>
                  <a:pt x="141797" y="21514"/>
                  <a:pt x="138499" y="15930"/>
                </a:cubicBezTo>
                <a:cubicBezTo>
                  <a:pt x="130554" y="-65"/>
                  <a:pt x="108219" y="-4202"/>
                  <a:pt x="93708" y="4357"/>
                </a:cubicBezTo>
                <a:cubicBezTo>
                  <a:pt x="67670" y="17429"/>
                  <a:pt x="41678" y="30455"/>
                  <a:pt x="15625" y="43497"/>
                </a:cubicBezTo>
                <a:cubicBezTo>
                  <a:pt x="-1022" y="51891"/>
                  <a:pt x="-3563" y="73282"/>
                  <a:pt x="4052" y="88310"/>
                </a:cubicBezTo>
                <a:lnTo>
                  <a:pt x="4262" y="88752"/>
                </a:ln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3" name="Google Shape;553;g211fe5dd1b3_0_7"/>
          <p:cNvSpPr/>
          <p:nvPr/>
        </p:nvSpPr>
        <p:spPr>
          <a:xfrm>
            <a:off x="40966" y="1654812"/>
            <a:ext cx="112524" cy="62951"/>
          </a:xfrm>
          <a:custGeom>
            <a:rect b="b" l="l" r="r" t="t"/>
            <a:pathLst>
              <a:path extrusionOk="0" h="83935" w="150032">
                <a:moveTo>
                  <a:pt x="40631" y="83123"/>
                </a:moveTo>
                <a:cubicBezTo>
                  <a:pt x="69165" y="77135"/>
                  <a:pt x="97616" y="71169"/>
                  <a:pt x="126112" y="65150"/>
                </a:cubicBezTo>
                <a:cubicBezTo>
                  <a:pt x="134140" y="63442"/>
                  <a:pt x="140293" y="58615"/>
                  <a:pt x="144356" y="52379"/>
                </a:cubicBezTo>
                <a:cubicBezTo>
                  <a:pt x="146454" y="49351"/>
                  <a:pt x="147878" y="46008"/>
                  <a:pt x="148673" y="42433"/>
                </a:cubicBezTo>
                <a:cubicBezTo>
                  <a:pt x="150209" y="36789"/>
                  <a:pt x="150427" y="30733"/>
                  <a:pt x="149197" y="25037"/>
                </a:cubicBezTo>
                <a:lnTo>
                  <a:pt x="148957" y="23972"/>
                </a:lnTo>
                <a:cubicBezTo>
                  <a:pt x="145442" y="7925"/>
                  <a:pt x="133817" y="753"/>
                  <a:pt x="121391" y="340"/>
                </a:cubicBezTo>
                <a:cubicBezTo>
                  <a:pt x="117553" y="-237"/>
                  <a:pt x="113333" y="-109"/>
                  <a:pt x="108844" y="895"/>
                </a:cubicBezTo>
                <a:cubicBezTo>
                  <a:pt x="80475" y="7251"/>
                  <a:pt x="52031" y="13614"/>
                  <a:pt x="23632" y="19977"/>
                </a:cubicBezTo>
                <a:cubicBezTo>
                  <a:pt x="-17658" y="29241"/>
                  <a:pt x="-412" y="91750"/>
                  <a:pt x="40631" y="83116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4" name="Google Shape;554;g211fe5dd1b3_0_7"/>
          <p:cNvSpPr/>
          <p:nvPr/>
        </p:nvSpPr>
        <p:spPr>
          <a:xfrm>
            <a:off x="886588" y="1654472"/>
            <a:ext cx="112570" cy="62956"/>
          </a:xfrm>
          <a:custGeom>
            <a:rect b="b" l="l" r="r" t="t"/>
            <a:pathLst>
              <a:path extrusionOk="0" h="83941" w="150093">
                <a:moveTo>
                  <a:pt x="603" y="28863"/>
                </a:moveTo>
                <a:cubicBezTo>
                  <a:pt x="-2260" y="43868"/>
                  <a:pt x="4231" y="59946"/>
                  <a:pt x="23613" y="64038"/>
                </a:cubicBezTo>
                <a:cubicBezTo>
                  <a:pt x="52027" y="70394"/>
                  <a:pt x="80471" y="76727"/>
                  <a:pt x="108862" y="83083"/>
                </a:cubicBezTo>
                <a:cubicBezTo>
                  <a:pt x="125509" y="86830"/>
                  <a:pt x="145146" y="78106"/>
                  <a:pt x="149013" y="60110"/>
                </a:cubicBezTo>
                <a:lnTo>
                  <a:pt x="149246" y="59024"/>
                </a:lnTo>
                <a:cubicBezTo>
                  <a:pt x="152821" y="42400"/>
                  <a:pt x="144389" y="22673"/>
                  <a:pt x="126266" y="18887"/>
                </a:cubicBezTo>
                <a:cubicBezTo>
                  <a:pt x="97785" y="12891"/>
                  <a:pt x="69296" y="6903"/>
                  <a:pt x="40792" y="899"/>
                </a:cubicBezTo>
                <a:cubicBezTo>
                  <a:pt x="18816" y="-3980"/>
                  <a:pt x="3699" y="11722"/>
                  <a:pt x="603" y="2886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5" name="Google Shape;555;g211fe5dd1b3_0_7"/>
          <p:cNvSpPr/>
          <p:nvPr/>
        </p:nvSpPr>
        <p:spPr>
          <a:xfrm>
            <a:off x="203763" y="1880631"/>
            <a:ext cx="90094" cy="100340"/>
          </a:xfrm>
          <a:custGeom>
            <a:rect b="b" l="l" r="r" t="t"/>
            <a:pathLst>
              <a:path extrusionOk="0" h="133787" w="120125">
                <a:moveTo>
                  <a:pt x="9603" y="123875"/>
                </a:moveTo>
                <a:lnTo>
                  <a:pt x="10285" y="124437"/>
                </a:lnTo>
                <a:cubicBezTo>
                  <a:pt x="22996" y="134660"/>
                  <a:pt x="44642" y="139075"/>
                  <a:pt x="56552" y="124137"/>
                </a:cubicBezTo>
                <a:cubicBezTo>
                  <a:pt x="74660" y="101352"/>
                  <a:pt x="92791" y="78544"/>
                  <a:pt x="110921" y="55759"/>
                </a:cubicBezTo>
                <a:cubicBezTo>
                  <a:pt x="122014" y="41826"/>
                  <a:pt x="124330" y="22999"/>
                  <a:pt x="110599" y="9477"/>
                </a:cubicBezTo>
                <a:lnTo>
                  <a:pt x="108201" y="7394"/>
                </a:lnTo>
                <a:cubicBezTo>
                  <a:pt x="95939" y="-2365"/>
                  <a:pt x="74803" y="-3324"/>
                  <a:pt x="64197" y="9710"/>
                </a:cubicBezTo>
                <a:cubicBezTo>
                  <a:pt x="45924" y="32345"/>
                  <a:pt x="27613" y="54987"/>
                  <a:pt x="9295" y="77638"/>
                </a:cubicBezTo>
                <a:cubicBezTo>
                  <a:pt x="-980" y="90349"/>
                  <a:pt x="-5275" y="111920"/>
                  <a:pt x="9603" y="123875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6" name="Google Shape;556;g211fe5dd1b3_0_7"/>
          <p:cNvSpPr/>
          <p:nvPr/>
        </p:nvSpPr>
        <p:spPr>
          <a:xfrm>
            <a:off x="746538" y="1880189"/>
            <a:ext cx="90119" cy="100285"/>
          </a:xfrm>
          <a:custGeom>
            <a:rect b="b" l="l" r="r" t="t"/>
            <a:pathLst>
              <a:path extrusionOk="0" h="133713" w="120158">
                <a:moveTo>
                  <a:pt x="9388" y="55974"/>
                </a:moveTo>
                <a:cubicBezTo>
                  <a:pt x="27511" y="78774"/>
                  <a:pt x="45657" y="101559"/>
                  <a:pt x="63788" y="124307"/>
                </a:cubicBezTo>
                <a:cubicBezTo>
                  <a:pt x="75757" y="139402"/>
                  <a:pt x="97545" y="134080"/>
                  <a:pt x="110062" y="124015"/>
                </a:cubicBezTo>
                <a:lnTo>
                  <a:pt x="110744" y="123475"/>
                </a:lnTo>
                <a:cubicBezTo>
                  <a:pt x="125704" y="111460"/>
                  <a:pt x="120600" y="89702"/>
                  <a:pt x="110407" y="77200"/>
                </a:cubicBezTo>
                <a:cubicBezTo>
                  <a:pt x="92066" y="54610"/>
                  <a:pt x="73711" y="32012"/>
                  <a:pt x="55340" y="9400"/>
                </a:cubicBezTo>
                <a:cubicBezTo>
                  <a:pt x="49344" y="1875"/>
                  <a:pt x="39623" y="-764"/>
                  <a:pt x="30224" y="181"/>
                </a:cubicBezTo>
                <a:cubicBezTo>
                  <a:pt x="22182" y="983"/>
                  <a:pt x="14350" y="4370"/>
                  <a:pt x="9081" y="9737"/>
                </a:cubicBezTo>
                <a:cubicBezTo>
                  <a:pt x="3632" y="15253"/>
                  <a:pt x="866" y="21519"/>
                  <a:pt x="147" y="27935"/>
                </a:cubicBezTo>
                <a:cubicBezTo>
                  <a:pt x="-925" y="37671"/>
                  <a:pt x="2628" y="47685"/>
                  <a:pt x="9388" y="5597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7" name="Google Shape;557;g211fe5dd1b3_0_7"/>
          <p:cNvSpPr/>
          <p:nvPr/>
        </p:nvSpPr>
        <p:spPr>
          <a:xfrm>
            <a:off x="495491" y="1968660"/>
            <a:ext cx="49518" cy="114613"/>
          </a:xfrm>
          <a:custGeom>
            <a:rect b="b" l="l" r="r" t="t"/>
            <a:pathLst>
              <a:path extrusionOk="0" h="152817" w="66024">
                <a:moveTo>
                  <a:pt x="32577" y="152814"/>
                </a:moveTo>
                <a:lnTo>
                  <a:pt x="33064" y="152777"/>
                </a:lnTo>
                <a:cubicBezTo>
                  <a:pt x="50775" y="152754"/>
                  <a:pt x="65990" y="138161"/>
                  <a:pt x="65983" y="120278"/>
                </a:cubicBezTo>
                <a:cubicBezTo>
                  <a:pt x="65953" y="91160"/>
                  <a:pt x="65885" y="61996"/>
                  <a:pt x="65855" y="32908"/>
                </a:cubicBezTo>
                <a:cubicBezTo>
                  <a:pt x="65825" y="15182"/>
                  <a:pt x="51202" y="-10"/>
                  <a:pt x="33296" y="-3"/>
                </a:cubicBezTo>
                <a:lnTo>
                  <a:pt x="32832" y="4"/>
                </a:lnTo>
                <a:cubicBezTo>
                  <a:pt x="23561" y="4"/>
                  <a:pt x="16268" y="3205"/>
                  <a:pt x="11051" y="8152"/>
                </a:cubicBezTo>
                <a:cubicBezTo>
                  <a:pt x="4426" y="13391"/>
                  <a:pt x="-86" y="21515"/>
                  <a:pt x="-42" y="32518"/>
                </a:cubicBezTo>
                <a:cubicBezTo>
                  <a:pt x="-42" y="61644"/>
                  <a:pt x="19" y="90777"/>
                  <a:pt x="86" y="119843"/>
                </a:cubicBezTo>
                <a:cubicBezTo>
                  <a:pt x="63" y="137614"/>
                  <a:pt x="14686" y="152807"/>
                  <a:pt x="32577" y="15281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8" name="Google Shape;558;g211fe5dd1b3_0_7"/>
          <p:cNvSpPr/>
          <p:nvPr/>
        </p:nvSpPr>
        <p:spPr>
          <a:xfrm>
            <a:off x="438041" y="1544324"/>
            <a:ext cx="18401" cy="31148"/>
          </a:xfrm>
          <a:custGeom>
            <a:rect b="b" l="l" r="r" t="t"/>
            <a:pathLst>
              <a:path extrusionOk="0" h="41530" w="24535">
                <a:moveTo>
                  <a:pt x="2837" y="22332"/>
                </a:moveTo>
                <a:cubicBezTo>
                  <a:pt x="-296" y="28651"/>
                  <a:pt x="-873" y="33500"/>
                  <a:pt x="1113" y="36723"/>
                </a:cubicBezTo>
                <a:cubicBezTo>
                  <a:pt x="3054" y="39908"/>
                  <a:pt x="5085" y="41527"/>
                  <a:pt x="7101" y="41527"/>
                </a:cubicBezTo>
                <a:cubicBezTo>
                  <a:pt x="11681" y="41520"/>
                  <a:pt x="17977" y="35186"/>
                  <a:pt x="20990" y="29213"/>
                </a:cubicBezTo>
                <a:cubicBezTo>
                  <a:pt x="25442" y="20384"/>
                  <a:pt x="24970" y="9418"/>
                  <a:pt x="23298" y="-3"/>
                </a:cubicBezTo>
                <a:cubicBezTo>
                  <a:pt x="13540" y="7035"/>
                  <a:pt x="6629" y="14560"/>
                  <a:pt x="2837" y="2233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9" name="Google Shape;559;g211fe5dd1b3_0_7"/>
          <p:cNvSpPr/>
          <p:nvPr/>
        </p:nvSpPr>
        <p:spPr>
          <a:xfrm>
            <a:off x="538381" y="1547067"/>
            <a:ext cx="19942" cy="36758"/>
          </a:xfrm>
          <a:custGeom>
            <a:rect b="b" l="l" r="r" t="t"/>
            <a:pathLst>
              <a:path extrusionOk="0" h="49010" w="26589">
                <a:moveTo>
                  <a:pt x="1901" y="31049"/>
                </a:moveTo>
                <a:cubicBezTo>
                  <a:pt x="-205" y="35658"/>
                  <a:pt x="-917" y="44353"/>
                  <a:pt x="1384" y="47883"/>
                </a:cubicBezTo>
                <a:cubicBezTo>
                  <a:pt x="1804" y="48618"/>
                  <a:pt x="2291" y="48985"/>
                  <a:pt x="3520" y="49007"/>
                </a:cubicBezTo>
                <a:cubicBezTo>
                  <a:pt x="4382" y="48985"/>
                  <a:pt x="5911" y="48790"/>
                  <a:pt x="8249" y="47786"/>
                </a:cubicBezTo>
                <a:cubicBezTo>
                  <a:pt x="13961" y="45425"/>
                  <a:pt x="18877" y="40261"/>
                  <a:pt x="21875" y="33590"/>
                </a:cubicBezTo>
                <a:cubicBezTo>
                  <a:pt x="27354" y="21358"/>
                  <a:pt x="27991" y="9741"/>
                  <a:pt x="23907" y="-3"/>
                </a:cubicBezTo>
                <a:cubicBezTo>
                  <a:pt x="23127" y="919"/>
                  <a:pt x="22325" y="1871"/>
                  <a:pt x="21561" y="2815"/>
                </a:cubicBezTo>
                <a:cubicBezTo>
                  <a:pt x="14223" y="11779"/>
                  <a:pt x="6615" y="20998"/>
                  <a:pt x="1901" y="3104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0" name="Google Shape;560;g211fe5dd1b3_0_7"/>
          <p:cNvSpPr/>
          <p:nvPr/>
        </p:nvSpPr>
        <p:spPr>
          <a:xfrm>
            <a:off x="418535" y="1237063"/>
            <a:ext cx="195183" cy="278007"/>
          </a:xfrm>
          <a:custGeom>
            <a:rect b="b" l="l" r="r" t="t"/>
            <a:pathLst>
              <a:path extrusionOk="0" h="370676" w="260244">
                <a:moveTo>
                  <a:pt x="260202" y="306928"/>
                </a:moveTo>
                <a:cubicBezTo>
                  <a:pt x="218200" y="216807"/>
                  <a:pt x="181879" y="116306"/>
                  <a:pt x="149245" y="-3"/>
                </a:cubicBezTo>
                <a:lnTo>
                  <a:pt x="102356" y="64"/>
                </a:lnTo>
                <a:cubicBezTo>
                  <a:pt x="72053" y="109328"/>
                  <a:pt x="38543" y="204455"/>
                  <a:pt x="-42" y="290506"/>
                </a:cubicBezTo>
                <a:cubicBezTo>
                  <a:pt x="30748" y="304754"/>
                  <a:pt x="54702" y="331542"/>
                  <a:pt x="68119" y="366507"/>
                </a:cubicBezTo>
                <a:cubicBezTo>
                  <a:pt x="89352" y="357782"/>
                  <a:pt x="111028" y="354672"/>
                  <a:pt x="134143" y="356950"/>
                </a:cubicBezTo>
                <a:cubicBezTo>
                  <a:pt x="153487" y="358817"/>
                  <a:pt x="169842" y="363478"/>
                  <a:pt x="182793" y="370674"/>
                </a:cubicBezTo>
                <a:cubicBezTo>
                  <a:pt x="195213" y="355901"/>
                  <a:pt x="224751" y="324002"/>
                  <a:pt x="260202" y="30692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1" name="Google Shape;561;g211fe5dd1b3_0_7"/>
          <p:cNvSpPr/>
          <p:nvPr/>
        </p:nvSpPr>
        <p:spPr>
          <a:xfrm>
            <a:off x="644580" y="1480522"/>
            <a:ext cx="30602" cy="29017"/>
          </a:xfrm>
          <a:custGeom>
            <a:rect b="b" l="l" r="r" t="t"/>
            <a:pathLst>
              <a:path extrusionOk="0" h="38690" w="40803">
                <a:moveTo>
                  <a:pt x="29009" y="38582"/>
                </a:moveTo>
                <a:lnTo>
                  <a:pt x="31040" y="38687"/>
                </a:lnTo>
                <a:cubicBezTo>
                  <a:pt x="34908" y="38687"/>
                  <a:pt x="39465" y="37143"/>
                  <a:pt x="40312" y="33800"/>
                </a:cubicBezTo>
                <a:cubicBezTo>
                  <a:pt x="41983" y="27115"/>
                  <a:pt x="38678" y="20961"/>
                  <a:pt x="35597" y="17004"/>
                </a:cubicBezTo>
                <a:cubicBezTo>
                  <a:pt x="28012" y="7283"/>
                  <a:pt x="13839" y="-48"/>
                  <a:pt x="2649" y="-2"/>
                </a:cubicBezTo>
                <a:cubicBezTo>
                  <a:pt x="1727" y="-10"/>
                  <a:pt x="813" y="50"/>
                  <a:pt x="-42" y="162"/>
                </a:cubicBezTo>
                <a:cubicBezTo>
                  <a:pt x="2439" y="5281"/>
                  <a:pt x="5017" y="10341"/>
                  <a:pt x="7618" y="15437"/>
                </a:cubicBezTo>
                <a:cubicBezTo>
                  <a:pt x="12812" y="26095"/>
                  <a:pt x="19355" y="37113"/>
                  <a:pt x="29009" y="3858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2" name="Google Shape;562;g211fe5dd1b3_0_7"/>
          <p:cNvSpPr/>
          <p:nvPr/>
        </p:nvSpPr>
        <p:spPr>
          <a:xfrm>
            <a:off x="364163" y="1471466"/>
            <a:ext cx="22443" cy="31463"/>
          </a:xfrm>
          <a:custGeom>
            <a:rect b="b" l="l" r="r" t="t"/>
            <a:pathLst>
              <a:path extrusionOk="0" h="41950" w="29924">
                <a:moveTo>
                  <a:pt x="4099" y="41909"/>
                </a:moveTo>
                <a:lnTo>
                  <a:pt x="4234" y="41947"/>
                </a:lnTo>
                <a:cubicBezTo>
                  <a:pt x="5254" y="41939"/>
                  <a:pt x="8401" y="40635"/>
                  <a:pt x="15627" y="28816"/>
                </a:cubicBezTo>
                <a:lnTo>
                  <a:pt x="16204" y="27864"/>
                </a:lnTo>
                <a:cubicBezTo>
                  <a:pt x="20723" y="18929"/>
                  <a:pt x="25221" y="9756"/>
                  <a:pt x="29882" y="-3"/>
                </a:cubicBezTo>
                <a:cubicBezTo>
                  <a:pt x="19682" y="1076"/>
                  <a:pt x="11190" y="4637"/>
                  <a:pt x="6011" y="10190"/>
                </a:cubicBezTo>
                <a:cubicBezTo>
                  <a:pt x="1491" y="15002"/>
                  <a:pt x="-495" y="21403"/>
                  <a:pt x="44" y="29160"/>
                </a:cubicBezTo>
                <a:cubicBezTo>
                  <a:pt x="622" y="37982"/>
                  <a:pt x="2915" y="41287"/>
                  <a:pt x="4099" y="4190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3" name="Google Shape;563;g211fe5dd1b3_0_7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4" name="Google Shape;564;g211fe5dd1b3_0_7"/>
          <p:cNvSpPr/>
          <p:nvPr/>
        </p:nvSpPr>
        <p:spPr>
          <a:xfrm>
            <a:off x="1365408" y="783770"/>
            <a:ext cx="10631100" cy="52056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19999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pt-PT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211fe5dd1b3_0_7"/>
          <p:cNvSpPr/>
          <p:nvPr/>
        </p:nvSpPr>
        <p:spPr>
          <a:xfrm>
            <a:off x="1365407" y="732792"/>
            <a:ext cx="10631100" cy="5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211fe5dd1b3_0_7"/>
          <p:cNvSpPr/>
          <p:nvPr/>
        </p:nvSpPr>
        <p:spPr>
          <a:xfrm>
            <a:off x="1372414" y="225326"/>
            <a:ext cx="10631100" cy="5076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PT" sz="1800" u="none" cap="none" strike="noStrike">
                <a:solidFill>
                  <a:srgbClr val="212529"/>
                </a:solidFill>
                <a:latin typeface="Arial"/>
                <a:ea typeface="Arial"/>
                <a:cs typeface="Arial"/>
                <a:sym typeface="Arial"/>
              </a:rPr>
              <a:t>PORTUGUÊS LÍNGUA NÃO MATERNA E LÍNGUA DE ACOLHIMENTO: DA TEORIA À PRÁTICA (3º CICLO E SECUNDÁRIO)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g211fe5dd1b3_0_7"/>
          <p:cNvSpPr txBox="1"/>
          <p:nvPr/>
        </p:nvSpPr>
        <p:spPr>
          <a:xfrm rot="-5400000">
            <a:off x="-1157036" y="3645955"/>
            <a:ext cx="3368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68" name="Google Shape;568;g211fe5dd1b3_0_7"/>
          <p:cNvGrpSpPr/>
          <p:nvPr/>
        </p:nvGrpSpPr>
        <p:grpSpPr>
          <a:xfrm>
            <a:off x="1016605" y="-1014"/>
            <a:ext cx="171672" cy="4764009"/>
            <a:chOff x="1016605" y="-1014"/>
            <a:chExt cx="171672" cy="4764009"/>
          </a:xfrm>
        </p:grpSpPr>
        <p:sp>
          <p:nvSpPr>
            <p:cNvPr id="569" name="Google Shape;569;g211fe5dd1b3_0_7"/>
            <p:cNvSpPr/>
            <p:nvPr/>
          </p:nvSpPr>
          <p:spPr>
            <a:xfrm>
              <a:off x="1095049" y="-1014"/>
              <a:ext cx="14807" cy="4536033"/>
            </a:xfrm>
            <a:custGeom>
              <a:rect b="b" l="l" r="r" t="t"/>
              <a:pathLst>
                <a:path extrusionOk="0" h="3200023" w="19742">
                  <a:moveTo>
                    <a:pt x="-42" y="-3"/>
                  </a:moveTo>
                  <a:lnTo>
                    <a:pt x="19700" y="-3"/>
                  </a:lnTo>
                  <a:lnTo>
                    <a:pt x="19700" y="3200020"/>
                  </a:lnTo>
                  <a:lnTo>
                    <a:pt x="-42" y="3200020"/>
                  </a:lnTo>
                  <a:lnTo>
                    <a:pt x="-42" y="-3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0" name="Google Shape;570;g211fe5dd1b3_0_7"/>
            <p:cNvSpPr/>
            <p:nvPr/>
          </p:nvSpPr>
          <p:spPr>
            <a:xfrm>
              <a:off x="1016605" y="4458323"/>
              <a:ext cx="171672" cy="304672"/>
            </a:xfrm>
            <a:custGeom>
              <a:rect b="b" l="l" r="r" t="t"/>
              <a:pathLst>
                <a:path extrusionOk="0" h="74950" w="72207">
                  <a:moveTo>
                    <a:pt x="26191" y="-3"/>
                  </a:moveTo>
                  <a:lnTo>
                    <a:pt x="19633" y="18735"/>
                  </a:lnTo>
                  <a:lnTo>
                    <a:pt x="13074" y="37472"/>
                  </a:lnTo>
                  <a:lnTo>
                    <a:pt x="6516" y="56210"/>
                  </a:lnTo>
                  <a:lnTo>
                    <a:pt x="-42" y="74948"/>
                  </a:lnTo>
                  <a:cubicBezTo>
                    <a:pt x="15923" y="63668"/>
                    <a:pt x="40334" y="39751"/>
                    <a:pt x="72166" y="74948"/>
                  </a:cubicBezTo>
                  <a:lnTo>
                    <a:pt x="65607" y="56210"/>
                  </a:lnTo>
                  <a:lnTo>
                    <a:pt x="59049" y="37472"/>
                  </a:lnTo>
                  <a:lnTo>
                    <a:pt x="52491" y="18735"/>
                  </a:lnTo>
                  <a:lnTo>
                    <a:pt x="45933" y="-3"/>
                  </a:lnTo>
                  <a:lnTo>
                    <a:pt x="44704" y="-3"/>
                  </a:lnTo>
                  <a:lnTo>
                    <a:pt x="43467" y="-3"/>
                  </a:lnTo>
                  <a:lnTo>
                    <a:pt x="42238" y="-3"/>
                  </a:lnTo>
                  <a:lnTo>
                    <a:pt x="41001" y="-3"/>
                  </a:lnTo>
                  <a:lnTo>
                    <a:pt x="39764" y="-3"/>
                  </a:lnTo>
                  <a:lnTo>
                    <a:pt x="38535" y="-3"/>
                  </a:lnTo>
                  <a:lnTo>
                    <a:pt x="37299" y="-3"/>
                  </a:lnTo>
                  <a:lnTo>
                    <a:pt x="36062" y="-3"/>
                  </a:lnTo>
                  <a:lnTo>
                    <a:pt x="34833" y="-3"/>
                  </a:lnTo>
                  <a:lnTo>
                    <a:pt x="33596" y="-3"/>
                  </a:lnTo>
                  <a:lnTo>
                    <a:pt x="32367" y="-3"/>
                  </a:lnTo>
                  <a:lnTo>
                    <a:pt x="31130" y="-3"/>
                  </a:lnTo>
                  <a:lnTo>
                    <a:pt x="29894" y="-3"/>
                  </a:lnTo>
                  <a:lnTo>
                    <a:pt x="28664" y="-3"/>
                  </a:lnTo>
                  <a:lnTo>
                    <a:pt x="27428" y="-3"/>
                  </a:ln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71" name="Google Shape;571;g211fe5dd1b3_0_7"/>
          <p:cNvSpPr/>
          <p:nvPr/>
        </p:nvSpPr>
        <p:spPr>
          <a:xfrm>
            <a:off x="1365406" y="6125208"/>
            <a:ext cx="10631100" cy="6093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572" name="Google Shape;572;g211fe5dd1b3_0_7"/>
          <p:cNvSpPr txBox="1"/>
          <p:nvPr/>
        </p:nvSpPr>
        <p:spPr>
          <a:xfrm>
            <a:off x="3679225" y="6191400"/>
            <a:ext cx="8317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CRISTINA SOUSA, DANIELA OUTEIRO, ELISABETE PIRES E RITA SERRANO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g211fe5dd1b3_0_7"/>
          <p:cNvSpPr/>
          <p:nvPr/>
        </p:nvSpPr>
        <p:spPr>
          <a:xfrm>
            <a:off x="1385352" y="3064069"/>
            <a:ext cx="2467859" cy="2785107"/>
          </a:xfrm>
          <a:custGeom>
            <a:rect b="b" l="l" r="r" t="t"/>
            <a:pathLst>
              <a:path extrusionOk="0" h="2188689" w="1939378">
                <a:moveTo>
                  <a:pt x="969870" y="0"/>
                </a:moveTo>
                <a:cubicBezTo>
                  <a:pt x="1107561" y="0"/>
                  <a:pt x="1219181" y="111620"/>
                  <a:pt x="1219181" y="249311"/>
                </a:cubicBezTo>
                <a:lnTo>
                  <a:pt x="1939378" y="249311"/>
                </a:lnTo>
                <a:lnTo>
                  <a:pt x="1939378" y="957398"/>
                </a:lnTo>
                <a:lnTo>
                  <a:pt x="1939016" y="957361"/>
                </a:lnTo>
                <a:cubicBezTo>
                  <a:pt x="1801325" y="957361"/>
                  <a:pt x="1689705" y="1068981"/>
                  <a:pt x="1689705" y="1206672"/>
                </a:cubicBezTo>
                <a:cubicBezTo>
                  <a:pt x="1689705" y="1344363"/>
                  <a:pt x="1801325" y="1455983"/>
                  <a:pt x="1939016" y="1455983"/>
                </a:cubicBezTo>
                <a:lnTo>
                  <a:pt x="1939378" y="1455947"/>
                </a:lnTo>
                <a:lnTo>
                  <a:pt x="1939378" y="2188689"/>
                </a:lnTo>
                <a:lnTo>
                  <a:pt x="0" y="2188689"/>
                </a:lnTo>
                <a:lnTo>
                  <a:pt x="0" y="249311"/>
                </a:lnTo>
                <a:lnTo>
                  <a:pt x="720559" y="249311"/>
                </a:lnTo>
                <a:cubicBezTo>
                  <a:pt x="720559" y="111620"/>
                  <a:pt x="832179" y="0"/>
                  <a:pt x="969870" y="0"/>
                </a:cubicBezTo>
                <a:close/>
              </a:path>
            </a:pathLst>
          </a:custGeom>
          <a:solidFill>
            <a:srgbClr val="FFF2CC"/>
          </a:solidFill>
          <a:ln cap="flat" cmpd="sng" w="12700">
            <a:solidFill>
              <a:srgbClr val="BBD6E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288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IV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ATIVIDADES DE PRÉ-LEITURA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4" name="Google Shape;574;g211fe5dd1b3_0_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2337248">
            <a:off x="1524791" y="5009880"/>
            <a:ext cx="669144" cy="740838"/>
          </a:xfrm>
          <a:prstGeom prst="rect">
            <a:avLst/>
          </a:prstGeom>
          <a:noFill/>
          <a:ln>
            <a:noFill/>
          </a:ln>
        </p:spPr>
      </p:pic>
      <p:sp>
        <p:nvSpPr>
          <p:cNvPr id="575" name="Google Shape;575;g211fe5dd1b3_0_7"/>
          <p:cNvSpPr/>
          <p:nvPr/>
        </p:nvSpPr>
        <p:spPr>
          <a:xfrm>
            <a:off x="4125725" y="1005050"/>
            <a:ext cx="7551900" cy="47640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 cap="flat" cmpd="sng" w="9525">
            <a:solidFill>
              <a:srgbClr val="BBD6E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90000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Atividades de compreensão detalhada</a:t>
            </a:r>
            <a:endParaRPr b="1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alibri"/>
              <a:buChar char="-"/>
            </a:pP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visionamento da 1ª parte do vídeo (1’12’) com som;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alibri"/>
              <a:buChar char="-"/>
            </a:pP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atividade de escolha múltipla;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alibri"/>
              <a:buChar char="-"/>
            </a:pP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confirmação da compreensão com a correção da atividade.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alibri"/>
              <a:buChar char="-"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visionamento da 2ª parte do vídeo (1’20’) com som;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Char char="-"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atividade de V/F;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Char char="-"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confirmação da compreensão com a correção da atividade.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6" name="Google Shape;576;g211fe5dd1b3_0_7"/>
          <p:cNvSpPr txBox="1"/>
          <p:nvPr/>
        </p:nvSpPr>
        <p:spPr>
          <a:xfrm>
            <a:off x="-2706050" y="18373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7" name="Google Shape;577;g211fe5dd1b3_0_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2337252">
            <a:off x="4740343" y="1243514"/>
            <a:ext cx="454364" cy="503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g211fe5dd1b3_0_7">
            <a:hlinkClick r:id="rId4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0799987">
            <a:off x="2806517" y="1344526"/>
            <a:ext cx="1046675" cy="11588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2e6fe2c53f2_0_332"/>
          <p:cNvSpPr/>
          <p:nvPr/>
        </p:nvSpPr>
        <p:spPr>
          <a:xfrm>
            <a:off x="-20265" y="-1"/>
            <a:ext cx="11331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4" name="Google Shape;584;g2e6fe2c53f2_0_332"/>
          <p:cNvSpPr/>
          <p:nvPr/>
        </p:nvSpPr>
        <p:spPr>
          <a:xfrm>
            <a:off x="512766" y="2519"/>
            <a:ext cx="14958" cy="1019888"/>
          </a:xfrm>
          <a:custGeom>
            <a:rect b="b" l="l" r="r" t="t"/>
            <a:pathLst>
              <a:path extrusionOk="0" h="1359851" w="19944">
                <a:moveTo>
                  <a:pt x="-42" y="-3"/>
                </a:moveTo>
                <a:lnTo>
                  <a:pt x="19903" y="-3"/>
                </a:lnTo>
                <a:lnTo>
                  <a:pt x="19903" y="1359848"/>
                </a:lnTo>
                <a:lnTo>
                  <a:pt x="-42" y="1359848"/>
                </a:lnTo>
                <a:lnTo>
                  <a:pt x="-42" y="-3"/>
                </a:lnTo>
              </a:path>
            </a:pathLst>
          </a:custGeom>
          <a:solidFill>
            <a:srgbClr val="FFD966"/>
          </a:solidFill>
          <a:ln cap="flat" cmpd="sng" w="9525">
            <a:solidFill>
              <a:srgbClr val="FFC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5" name="Google Shape;585;g2e6fe2c53f2_0_332"/>
          <p:cNvSpPr/>
          <p:nvPr/>
        </p:nvSpPr>
        <p:spPr>
          <a:xfrm>
            <a:off x="386579" y="1132113"/>
            <a:ext cx="265348" cy="38612"/>
          </a:xfrm>
          <a:custGeom>
            <a:rect b="b" l="l" r="r" t="t"/>
            <a:pathLst>
              <a:path extrusionOk="0" h="51483" w="353797">
                <a:moveTo>
                  <a:pt x="22204" y="51481"/>
                </a:moveTo>
                <a:lnTo>
                  <a:pt x="331481" y="51031"/>
                </a:lnTo>
                <a:cubicBezTo>
                  <a:pt x="343780" y="51001"/>
                  <a:pt x="353756" y="39616"/>
                  <a:pt x="353756" y="25495"/>
                </a:cubicBezTo>
                <a:cubicBezTo>
                  <a:pt x="353696" y="11427"/>
                  <a:pt x="343713" y="4"/>
                  <a:pt x="331428" y="-3"/>
                </a:cubicBezTo>
                <a:lnTo>
                  <a:pt x="22151" y="484"/>
                </a:lnTo>
                <a:cubicBezTo>
                  <a:pt x="9889" y="492"/>
                  <a:pt x="-49" y="11944"/>
                  <a:pt x="-42" y="25997"/>
                </a:cubicBezTo>
                <a:cubicBezTo>
                  <a:pt x="-19" y="40118"/>
                  <a:pt x="9964" y="51496"/>
                  <a:pt x="22204" y="5148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6" name="Google Shape;586;g2e6fe2c53f2_0_332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7" name="Google Shape;587;g2e6fe2c53f2_0_332"/>
          <p:cNvSpPr/>
          <p:nvPr/>
        </p:nvSpPr>
        <p:spPr>
          <a:xfrm>
            <a:off x="386663" y="1185560"/>
            <a:ext cx="265326" cy="38657"/>
          </a:xfrm>
          <a:custGeom>
            <a:rect b="b" l="l" r="r" t="t"/>
            <a:pathLst>
              <a:path extrusionOk="0" h="51543" w="353768">
                <a:moveTo>
                  <a:pt x="22203" y="51541"/>
                </a:moveTo>
                <a:lnTo>
                  <a:pt x="331480" y="51061"/>
                </a:lnTo>
                <a:cubicBezTo>
                  <a:pt x="343802" y="51038"/>
                  <a:pt x="353763" y="39616"/>
                  <a:pt x="353726" y="25518"/>
                </a:cubicBezTo>
                <a:cubicBezTo>
                  <a:pt x="353703" y="11367"/>
                  <a:pt x="343712" y="-33"/>
                  <a:pt x="331421" y="-3"/>
                </a:cubicBezTo>
                <a:lnTo>
                  <a:pt x="22143" y="454"/>
                </a:lnTo>
                <a:cubicBezTo>
                  <a:pt x="9882" y="484"/>
                  <a:pt x="-42" y="11892"/>
                  <a:pt x="-42" y="26042"/>
                </a:cubicBezTo>
                <a:cubicBezTo>
                  <a:pt x="-12" y="40148"/>
                  <a:pt x="9949" y="51556"/>
                  <a:pt x="22203" y="5154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8" name="Google Shape;588;g2e6fe2c53f2_0_332"/>
          <p:cNvSpPr/>
          <p:nvPr/>
        </p:nvSpPr>
        <p:spPr>
          <a:xfrm>
            <a:off x="78195" y="1361911"/>
            <a:ext cx="107267" cy="78155"/>
          </a:xfrm>
          <a:custGeom>
            <a:rect b="b" l="l" r="r" t="t"/>
            <a:pathLst>
              <a:path extrusionOk="0" h="104206" w="143023">
                <a:moveTo>
                  <a:pt x="15965" y="61323"/>
                </a:moveTo>
                <a:cubicBezTo>
                  <a:pt x="42025" y="74305"/>
                  <a:pt x="68093" y="87279"/>
                  <a:pt x="94154" y="100260"/>
                </a:cubicBezTo>
                <a:cubicBezTo>
                  <a:pt x="109324" y="107830"/>
                  <a:pt x="130520" y="104862"/>
                  <a:pt x="138824" y="88215"/>
                </a:cubicBezTo>
                <a:lnTo>
                  <a:pt x="139027" y="87773"/>
                </a:lnTo>
                <a:cubicBezTo>
                  <a:pt x="146619" y="72566"/>
                  <a:pt x="143629" y="51407"/>
                  <a:pt x="127005" y="43132"/>
                </a:cubicBezTo>
                <a:cubicBezTo>
                  <a:pt x="100899" y="30143"/>
                  <a:pt x="74854" y="17162"/>
                  <a:pt x="48793" y="4181"/>
                </a:cubicBezTo>
                <a:cubicBezTo>
                  <a:pt x="34096" y="-4266"/>
                  <a:pt x="12030" y="246"/>
                  <a:pt x="4153" y="16195"/>
                </a:cubicBezTo>
                <a:cubicBezTo>
                  <a:pt x="922" y="21802"/>
                  <a:pt x="-412" y="28442"/>
                  <a:pt x="45" y="34948"/>
                </a:cubicBezTo>
                <a:cubicBezTo>
                  <a:pt x="428" y="45703"/>
                  <a:pt x="5464" y="56039"/>
                  <a:pt x="15965" y="6132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9" name="Google Shape;589;g2e6fe2c53f2_0_332"/>
          <p:cNvSpPr/>
          <p:nvPr/>
        </p:nvSpPr>
        <p:spPr>
          <a:xfrm>
            <a:off x="853995" y="1361161"/>
            <a:ext cx="107162" cy="78317"/>
          </a:xfrm>
          <a:custGeom>
            <a:rect b="b" l="l" r="r" t="t"/>
            <a:pathLst>
              <a:path extrusionOk="0" h="104423" w="142883">
                <a:moveTo>
                  <a:pt x="4262" y="88744"/>
                </a:moveTo>
                <a:cubicBezTo>
                  <a:pt x="12709" y="105414"/>
                  <a:pt x="33958" y="107932"/>
                  <a:pt x="49068" y="100332"/>
                </a:cubicBezTo>
                <a:cubicBezTo>
                  <a:pt x="75098" y="87283"/>
                  <a:pt x="101121" y="74226"/>
                  <a:pt x="127121" y="61170"/>
                </a:cubicBezTo>
                <a:cubicBezTo>
                  <a:pt x="137607" y="55878"/>
                  <a:pt x="142441" y="45588"/>
                  <a:pt x="142771" y="34855"/>
                </a:cubicBezTo>
                <a:cubicBezTo>
                  <a:pt x="143183" y="28252"/>
                  <a:pt x="141797" y="21514"/>
                  <a:pt x="138499" y="15930"/>
                </a:cubicBezTo>
                <a:cubicBezTo>
                  <a:pt x="130554" y="-65"/>
                  <a:pt x="108219" y="-4202"/>
                  <a:pt x="93708" y="4357"/>
                </a:cubicBezTo>
                <a:cubicBezTo>
                  <a:pt x="67670" y="17429"/>
                  <a:pt x="41678" y="30455"/>
                  <a:pt x="15625" y="43497"/>
                </a:cubicBezTo>
                <a:cubicBezTo>
                  <a:pt x="-1022" y="51891"/>
                  <a:pt x="-3563" y="73282"/>
                  <a:pt x="4052" y="88310"/>
                </a:cubicBezTo>
                <a:lnTo>
                  <a:pt x="4262" y="88752"/>
                </a:ln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0" name="Google Shape;590;g2e6fe2c53f2_0_332"/>
          <p:cNvSpPr/>
          <p:nvPr/>
        </p:nvSpPr>
        <p:spPr>
          <a:xfrm>
            <a:off x="40966" y="1654812"/>
            <a:ext cx="112524" cy="62951"/>
          </a:xfrm>
          <a:custGeom>
            <a:rect b="b" l="l" r="r" t="t"/>
            <a:pathLst>
              <a:path extrusionOk="0" h="83935" w="150032">
                <a:moveTo>
                  <a:pt x="40631" y="83123"/>
                </a:moveTo>
                <a:cubicBezTo>
                  <a:pt x="69165" y="77135"/>
                  <a:pt x="97616" y="71169"/>
                  <a:pt x="126112" y="65150"/>
                </a:cubicBezTo>
                <a:cubicBezTo>
                  <a:pt x="134140" y="63442"/>
                  <a:pt x="140293" y="58615"/>
                  <a:pt x="144356" y="52379"/>
                </a:cubicBezTo>
                <a:cubicBezTo>
                  <a:pt x="146454" y="49351"/>
                  <a:pt x="147878" y="46008"/>
                  <a:pt x="148673" y="42433"/>
                </a:cubicBezTo>
                <a:cubicBezTo>
                  <a:pt x="150209" y="36789"/>
                  <a:pt x="150427" y="30733"/>
                  <a:pt x="149197" y="25037"/>
                </a:cubicBezTo>
                <a:lnTo>
                  <a:pt x="148957" y="23972"/>
                </a:lnTo>
                <a:cubicBezTo>
                  <a:pt x="145442" y="7925"/>
                  <a:pt x="133817" y="753"/>
                  <a:pt x="121391" y="340"/>
                </a:cubicBezTo>
                <a:cubicBezTo>
                  <a:pt x="117553" y="-237"/>
                  <a:pt x="113333" y="-109"/>
                  <a:pt x="108844" y="895"/>
                </a:cubicBezTo>
                <a:cubicBezTo>
                  <a:pt x="80475" y="7251"/>
                  <a:pt x="52031" y="13614"/>
                  <a:pt x="23632" y="19977"/>
                </a:cubicBezTo>
                <a:cubicBezTo>
                  <a:pt x="-17658" y="29241"/>
                  <a:pt x="-412" y="91750"/>
                  <a:pt x="40631" y="83116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1" name="Google Shape;591;g2e6fe2c53f2_0_332"/>
          <p:cNvSpPr/>
          <p:nvPr/>
        </p:nvSpPr>
        <p:spPr>
          <a:xfrm>
            <a:off x="886588" y="1654472"/>
            <a:ext cx="112570" cy="62956"/>
          </a:xfrm>
          <a:custGeom>
            <a:rect b="b" l="l" r="r" t="t"/>
            <a:pathLst>
              <a:path extrusionOk="0" h="83941" w="150093">
                <a:moveTo>
                  <a:pt x="603" y="28863"/>
                </a:moveTo>
                <a:cubicBezTo>
                  <a:pt x="-2260" y="43868"/>
                  <a:pt x="4231" y="59946"/>
                  <a:pt x="23613" y="64038"/>
                </a:cubicBezTo>
                <a:cubicBezTo>
                  <a:pt x="52027" y="70394"/>
                  <a:pt x="80471" y="76727"/>
                  <a:pt x="108862" y="83083"/>
                </a:cubicBezTo>
                <a:cubicBezTo>
                  <a:pt x="125509" y="86830"/>
                  <a:pt x="145146" y="78106"/>
                  <a:pt x="149013" y="60110"/>
                </a:cubicBezTo>
                <a:lnTo>
                  <a:pt x="149246" y="59024"/>
                </a:lnTo>
                <a:cubicBezTo>
                  <a:pt x="152821" y="42400"/>
                  <a:pt x="144389" y="22673"/>
                  <a:pt x="126266" y="18887"/>
                </a:cubicBezTo>
                <a:cubicBezTo>
                  <a:pt x="97785" y="12891"/>
                  <a:pt x="69296" y="6903"/>
                  <a:pt x="40792" y="899"/>
                </a:cubicBezTo>
                <a:cubicBezTo>
                  <a:pt x="18816" y="-3980"/>
                  <a:pt x="3699" y="11722"/>
                  <a:pt x="603" y="2886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2" name="Google Shape;592;g2e6fe2c53f2_0_332"/>
          <p:cNvSpPr/>
          <p:nvPr/>
        </p:nvSpPr>
        <p:spPr>
          <a:xfrm>
            <a:off x="203763" y="1880631"/>
            <a:ext cx="90094" cy="100340"/>
          </a:xfrm>
          <a:custGeom>
            <a:rect b="b" l="l" r="r" t="t"/>
            <a:pathLst>
              <a:path extrusionOk="0" h="133787" w="120125">
                <a:moveTo>
                  <a:pt x="9603" y="123875"/>
                </a:moveTo>
                <a:lnTo>
                  <a:pt x="10285" y="124437"/>
                </a:lnTo>
                <a:cubicBezTo>
                  <a:pt x="22996" y="134660"/>
                  <a:pt x="44642" y="139075"/>
                  <a:pt x="56552" y="124137"/>
                </a:cubicBezTo>
                <a:cubicBezTo>
                  <a:pt x="74660" y="101352"/>
                  <a:pt x="92791" y="78544"/>
                  <a:pt x="110921" y="55759"/>
                </a:cubicBezTo>
                <a:cubicBezTo>
                  <a:pt x="122014" y="41826"/>
                  <a:pt x="124330" y="22999"/>
                  <a:pt x="110599" y="9477"/>
                </a:cubicBezTo>
                <a:lnTo>
                  <a:pt x="108201" y="7394"/>
                </a:lnTo>
                <a:cubicBezTo>
                  <a:pt x="95939" y="-2365"/>
                  <a:pt x="74803" y="-3324"/>
                  <a:pt x="64197" y="9710"/>
                </a:cubicBezTo>
                <a:cubicBezTo>
                  <a:pt x="45924" y="32345"/>
                  <a:pt x="27613" y="54987"/>
                  <a:pt x="9295" y="77638"/>
                </a:cubicBezTo>
                <a:cubicBezTo>
                  <a:pt x="-980" y="90349"/>
                  <a:pt x="-5275" y="111920"/>
                  <a:pt x="9603" y="123875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3" name="Google Shape;593;g2e6fe2c53f2_0_332"/>
          <p:cNvSpPr/>
          <p:nvPr/>
        </p:nvSpPr>
        <p:spPr>
          <a:xfrm>
            <a:off x="746538" y="1880189"/>
            <a:ext cx="90119" cy="100285"/>
          </a:xfrm>
          <a:custGeom>
            <a:rect b="b" l="l" r="r" t="t"/>
            <a:pathLst>
              <a:path extrusionOk="0" h="133713" w="120158">
                <a:moveTo>
                  <a:pt x="9388" y="55974"/>
                </a:moveTo>
                <a:cubicBezTo>
                  <a:pt x="27511" y="78774"/>
                  <a:pt x="45657" y="101559"/>
                  <a:pt x="63788" y="124307"/>
                </a:cubicBezTo>
                <a:cubicBezTo>
                  <a:pt x="75757" y="139402"/>
                  <a:pt x="97545" y="134080"/>
                  <a:pt x="110062" y="124015"/>
                </a:cubicBezTo>
                <a:lnTo>
                  <a:pt x="110744" y="123475"/>
                </a:lnTo>
                <a:cubicBezTo>
                  <a:pt x="125704" y="111460"/>
                  <a:pt x="120600" y="89702"/>
                  <a:pt x="110407" y="77200"/>
                </a:cubicBezTo>
                <a:cubicBezTo>
                  <a:pt x="92066" y="54610"/>
                  <a:pt x="73711" y="32012"/>
                  <a:pt x="55340" y="9400"/>
                </a:cubicBezTo>
                <a:cubicBezTo>
                  <a:pt x="49344" y="1875"/>
                  <a:pt x="39623" y="-764"/>
                  <a:pt x="30224" y="181"/>
                </a:cubicBezTo>
                <a:cubicBezTo>
                  <a:pt x="22182" y="983"/>
                  <a:pt x="14350" y="4370"/>
                  <a:pt x="9081" y="9737"/>
                </a:cubicBezTo>
                <a:cubicBezTo>
                  <a:pt x="3632" y="15253"/>
                  <a:pt x="866" y="21519"/>
                  <a:pt x="147" y="27935"/>
                </a:cubicBezTo>
                <a:cubicBezTo>
                  <a:pt x="-925" y="37671"/>
                  <a:pt x="2628" y="47685"/>
                  <a:pt x="9388" y="5597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4" name="Google Shape;594;g2e6fe2c53f2_0_332"/>
          <p:cNvSpPr/>
          <p:nvPr/>
        </p:nvSpPr>
        <p:spPr>
          <a:xfrm>
            <a:off x="495491" y="1968660"/>
            <a:ext cx="49518" cy="114613"/>
          </a:xfrm>
          <a:custGeom>
            <a:rect b="b" l="l" r="r" t="t"/>
            <a:pathLst>
              <a:path extrusionOk="0" h="152817" w="66024">
                <a:moveTo>
                  <a:pt x="32577" y="152814"/>
                </a:moveTo>
                <a:lnTo>
                  <a:pt x="33064" y="152777"/>
                </a:lnTo>
                <a:cubicBezTo>
                  <a:pt x="50775" y="152754"/>
                  <a:pt x="65990" y="138161"/>
                  <a:pt x="65983" y="120278"/>
                </a:cubicBezTo>
                <a:cubicBezTo>
                  <a:pt x="65953" y="91160"/>
                  <a:pt x="65885" y="61996"/>
                  <a:pt x="65855" y="32908"/>
                </a:cubicBezTo>
                <a:cubicBezTo>
                  <a:pt x="65825" y="15182"/>
                  <a:pt x="51202" y="-10"/>
                  <a:pt x="33296" y="-3"/>
                </a:cubicBezTo>
                <a:lnTo>
                  <a:pt x="32832" y="4"/>
                </a:lnTo>
                <a:cubicBezTo>
                  <a:pt x="23561" y="4"/>
                  <a:pt x="16268" y="3205"/>
                  <a:pt x="11051" y="8152"/>
                </a:cubicBezTo>
                <a:cubicBezTo>
                  <a:pt x="4426" y="13391"/>
                  <a:pt x="-86" y="21515"/>
                  <a:pt x="-42" y="32518"/>
                </a:cubicBezTo>
                <a:cubicBezTo>
                  <a:pt x="-42" y="61644"/>
                  <a:pt x="19" y="90777"/>
                  <a:pt x="86" y="119843"/>
                </a:cubicBezTo>
                <a:cubicBezTo>
                  <a:pt x="63" y="137614"/>
                  <a:pt x="14686" y="152807"/>
                  <a:pt x="32577" y="15281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5" name="Google Shape;595;g2e6fe2c53f2_0_332"/>
          <p:cNvSpPr/>
          <p:nvPr/>
        </p:nvSpPr>
        <p:spPr>
          <a:xfrm>
            <a:off x="438041" y="1544324"/>
            <a:ext cx="18401" cy="31148"/>
          </a:xfrm>
          <a:custGeom>
            <a:rect b="b" l="l" r="r" t="t"/>
            <a:pathLst>
              <a:path extrusionOk="0" h="41530" w="24535">
                <a:moveTo>
                  <a:pt x="2837" y="22332"/>
                </a:moveTo>
                <a:cubicBezTo>
                  <a:pt x="-296" y="28651"/>
                  <a:pt x="-873" y="33500"/>
                  <a:pt x="1113" y="36723"/>
                </a:cubicBezTo>
                <a:cubicBezTo>
                  <a:pt x="3054" y="39908"/>
                  <a:pt x="5085" y="41527"/>
                  <a:pt x="7101" y="41527"/>
                </a:cubicBezTo>
                <a:cubicBezTo>
                  <a:pt x="11681" y="41520"/>
                  <a:pt x="17977" y="35186"/>
                  <a:pt x="20990" y="29213"/>
                </a:cubicBezTo>
                <a:cubicBezTo>
                  <a:pt x="25442" y="20384"/>
                  <a:pt x="24970" y="9418"/>
                  <a:pt x="23298" y="-3"/>
                </a:cubicBezTo>
                <a:cubicBezTo>
                  <a:pt x="13540" y="7035"/>
                  <a:pt x="6629" y="14560"/>
                  <a:pt x="2837" y="2233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6" name="Google Shape;596;g2e6fe2c53f2_0_332"/>
          <p:cNvSpPr/>
          <p:nvPr/>
        </p:nvSpPr>
        <p:spPr>
          <a:xfrm>
            <a:off x="538381" y="1547067"/>
            <a:ext cx="19942" cy="36758"/>
          </a:xfrm>
          <a:custGeom>
            <a:rect b="b" l="l" r="r" t="t"/>
            <a:pathLst>
              <a:path extrusionOk="0" h="49010" w="26589">
                <a:moveTo>
                  <a:pt x="1901" y="31049"/>
                </a:moveTo>
                <a:cubicBezTo>
                  <a:pt x="-205" y="35658"/>
                  <a:pt x="-917" y="44353"/>
                  <a:pt x="1384" y="47883"/>
                </a:cubicBezTo>
                <a:cubicBezTo>
                  <a:pt x="1804" y="48618"/>
                  <a:pt x="2291" y="48985"/>
                  <a:pt x="3520" y="49007"/>
                </a:cubicBezTo>
                <a:cubicBezTo>
                  <a:pt x="4382" y="48985"/>
                  <a:pt x="5911" y="48790"/>
                  <a:pt x="8249" y="47786"/>
                </a:cubicBezTo>
                <a:cubicBezTo>
                  <a:pt x="13961" y="45425"/>
                  <a:pt x="18877" y="40261"/>
                  <a:pt x="21875" y="33590"/>
                </a:cubicBezTo>
                <a:cubicBezTo>
                  <a:pt x="27354" y="21358"/>
                  <a:pt x="27991" y="9741"/>
                  <a:pt x="23907" y="-3"/>
                </a:cubicBezTo>
                <a:cubicBezTo>
                  <a:pt x="23127" y="919"/>
                  <a:pt x="22325" y="1871"/>
                  <a:pt x="21561" y="2815"/>
                </a:cubicBezTo>
                <a:cubicBezTo>
                  <a:pt x="14223" y="11779"/>
                  <a:pt x="6615" y="20998"/>
                  <a:pt x="1901" y="3104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7" name="Google Shape;597;g2e6fe2c53f2_0_332"/>
          <p:cNvSpPr/>
          <p:nvPr/>
        </p:nvSpPr>
        <p:spPr>
          <a:xfrm>
            <a:off x="418535" y="1237063"/>
            <a:ext cx="195183" cy="278007"/>
          </a:xfrm>
          <a:custGeom>
            <a:rect b="b" l="l" r="r" t="t"/>
            <a:pathLst>
              <a:path extrusionOk="0" h="370676" w="260244">
                <a:moveTo>
                  <a:pt x="260202" y="306928"/>
                </a:moveTo>
                <a:cubicBezTo>
                  <a:pt x="218200" y="216807"/>
                  <a:pt x="181879" y="116306"/>
                  <a:pt x="149245" y="-3"/>
                </a:cubicBezTo>
                <a:lnTo>
                  <a:pt x="102356" y="64"/>
                </a:lnTo>
                <a:cubicBezTo>
                  <a:pt x="72053" y="109328"/>
                  <a:pt x="38543" y="204455"/>
                  <a:pt x="-42" y="290506"/>
                </a:cubicBezTo>
                <a:cubicBezTo>
                  <a:pt x="30748" y="304754"/>
                  <a:pt x="54702" y="331542"/>
                  <a:pt x="68119" y="366507"/>
                </a:cubicBezTo>
                <a:cubicBezTo>
                  <a:pt x="89352" y="357782"/>
                  <a:pt x="111028" y="354672"/>
                  <a:pt x="134143" y="356950"/>
                </a:cubicBezTo>
                <a:cubicBezTo>
                  <a:pt x="153487" y="358817"/>
                  <a:pt x="169842" y="363478"/>
                  <a:pt x="182793" y="370674"/>
                </a:cubicBezTo>
                <a:cubicBezTo>
                  <a:pt x="195213" y="355901"/>
                  <a:pt x="224751" y="324002"/>
                  <a:pt x="260202" y="30692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8" name="Google Shape;598;g2e6fe2c53f2_0_332"/>
          <p:cNvSpPr/>
          <p:nvPr/>
        </p:nvSpPr>
        <p:spPr>
          <a:xfrm>
            <a:off x="644580" y="1480522"/>
            <a:ext cx="30602" cy="29017"/>
          </a:xfrm>
          <a:custGeom>
            <a:rect b="b" l="l" r="r" t="t"/>
            <a:pathLst>
              <a:path extrusionOk="0" h="38690" w="40803">
                <a:moveTo>
                  <a:pt x="29009" y="38582"/>
                </a:moveTo>
                <a:lnTo>
                  <a:pt x="31040" y="38687"/>
                </a:lnTo>
                <a:cubicBezTo>
                  <a:pt x="34908" y="38687"/>
                  <a:pt x="39465" y="37143"/>
                  <a:pt x="40312" y="33800"/>
                </a:cubicBezTo>
                <a:cubicBezTo>
                  <a:pt x="41983" y="27115"/>
                  <a:pt x="38678" y="20961"/>
                  <a:pt x="35597" y="17004"/>
                </a:cubicBezTo>
                <a:cubicBezTo>
                  <a:pt x="28012" y="7283"/>
                  <a:pt x="13839" y="-48"/>
                  <a:pt x="2649" y="-2"/>
                </a:cubicBezTo>
                <a:cubicBezTo>
                  <a:pt x="1727" y="-10"/>
                  <a:pt x="813" y="50"/>
                  <a:pt x="-42" y="162"/>
                </a:cubicBezTo>
                <a:cubicBezTo>
                  <a:pt x="2439" y="5281"/>
                  <a:pt x="5017" y="10341"/>
                  <a:pt x="7618" y="15437"/>
                </a:cubicBezTo>
                <a:cubicBezTo>
                  <a:pt x="12812" y="26095"/>
                  <a:pt x="19355" y="37113"/>
                  <a:pt x="29009" y="3858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9" name="Google Shape;599;g2e6fe2c53f2_0_332"/>
          <p:cNvSpPr/>
          <p:nvPr/>
        </p:nvSpPr>
        <p:spPr>
          <a:xfrm>
            <a:off x="364163" y="1471466"/>
            <a:ext cx="22443" cy="31463"/>
          </a:xfrm>
          <a:custGeom>
            <a:rect b="b" l="l" r="r" t="t"/>
            <a:pathLst>
              <a:path extrusionOk="0" h="41950" w="29924">
                <a:moveTo>
                  <a:pt x="4099" y="41909"/>
                </a:moveTo>
                <a:lnTo>
                  <a:pt x="4234" y="41947"/>
                </a:lnTo>
                <a:cubicBezTo>
                  <a:pt x="5254" y="41939"/>
                  <a:pt x="8401" y="40635"/>
                  <a:pt x="15627" y="28816"/>
                </a:cubicBezTo>
                <a:lnTo>
                  <a:pt x="16204" y="27864"/>
                </a:lnTo>
                <a:cubicBezTo>
                  <a:pt x="20723" y="18929"/>
                  <a:pt x="25221" y="9756"/>
                  <a:pt x="29882" y="-3"/>
                </a:cubicBezTo>
                <a:cubicBezTo>
                  <a:pt x="19682" y="1076"/>
                  <a:pt x="11190" y="4637"/>
                  <a:pt x="6011" y="10190"/>
                </a:cubicBezTo>
                <a:cubicBezTo>
                  <a:pt x="1491" y="15002"/>
                  <a:pt x="-495" y="21403"/>
                  <a:pt x="44" y="29160"/>
                </a:cubicBezTo>
                <a:cubicBezTo>
                  <a:pt x="622" y="37982"/>
                  <a:pt x="2915" y="41287"/>
                  <a:pt x="4099" y="4190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0" name="Google Shape;600;g2e6fe2c53f2_0_332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1" name="Google Shape;601;g2e6fe2c53f2_0_332"/>
          <p:cNvSpPr/>
          <p:nvPr/>
        </p:nvSpPr>
        <p:spPr>
          <a:xfrm>
            <a:off x="1368233" y="416895"/>
            <a:ext cx="10631100" cy="52056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19999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pt-PT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2" name="Google Shape;602;g2e6fe2c53f2_0_332"/>
          <p:cNvSpPr/>
          <p:nvPr/>
        </p:nvSpPr>
        <p:spPr>
          <a:xfrm>
            <a:off x="1365407" y="732792"/>
            <a:ext cx="10631100" cy="5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3" name="Google Shape;603;g2e6fe2c53f2_0_332"/>
          <p:cNvSpPr/>
          <p:nvPr/>
        </p:nvSpPr>
        <p:spPr>
          <a:xfrm>
            <a:off x="1372414" y="225326"/>
            <a:ext cx="10631100" cy="5076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PT" sz="1800" u="none" cap="none" strike="noStrike">
                <a:solidFill>
                  <a:srgbClr val="212529"/>
                </a:solidFill>
                <a:latin typeface="Arial"/>
                <a:ea typeface="Arial"/>
                <a:cs typeface="Arial"/>
                <a:sym typeface="Arial"/>
              </a:rPr>
              <a:t>PORTUGUÊS LÍNGUA NÃO MATERNA E LÍNGUA DE ACOLHIMENTO: DA TEORIA À PRÁTICA (3º CICLO E SECUNDÁRIO)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4" name="Google Shape;604;g2e6fe2c53f2_0_332"/>
          <p:cNvSpPr txBox="1"/>
          <p:nvPr/>
        </p:nvSpPr>
        <p:spPr>
          <a:xfrm rot="-5400000">
            <a:off x="-1157036" y="3645955"/>
            <a:ext cx="3368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05" name="Google Shape;605;g2e6fe2c53f2_0_332"/>
          <p:cNvGrpSpPr/>
          <p:nvPr/>
        </p:nvGrpSpPr>
        <p:grpSpPr>
          <a:xfrm>
            <a:off x="1016605" y="-1014"/>
            <a:ext cx="171672" cy="4764009"/>
            <a:chOff x="1016605" y="-1014"/>
            <a:chExt cx="171672" cy="4764009"/>
          </a:xfrm>
        </p:grpSpPr>
        <p:sp>
          <p:nvSpPr>
            <p:cNvPr id="606" name="Google Shape;606;g2e6fe2c53f2_0_332"/>
            <p:cNvSpPr/>
            <p:nvPr/>
          </p:nvSpPr>
          <p:spPr>
            <a:xfrm>
              <a:off x="1095049" y="-1014"/>
              <a:ext cx="14807" cy="4536033"/>
            </a:xfrm>
            <a:custGeom>
              <a:rect b="b" l="l" r="r" t="t"/>
              <a:pathLst>
                <a:path extrusionOk="0" h="3200023" w="19742">
                  <a:moveTo>
                    <a:pt x="-42" y="-3"/>
                  </a:moveTo>
                  <a:lnTo>
                    <a:pt x="19700" y="-3"/>
                  </a:lnTo>
                  <a:lnTo>
                    <a:pt x="19700" y="3200020"/>
                  </a:lnTo>
                  <a:lnTo>
                    <a:pt x="-42" y="3200020"/>
                  </a:lnTo>
                  <a:lnTo>
                    <a:pt x="-42" y="-3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7" name="Google Shape;607;g2e6fe2c53f2_0_332"/>
            <p:cNvSpPr/>
            <p:nvPr/>
          </p:nvSpPr>
          <p:spPr>
            <a:xfrm>
              <a:off x="1016605" y="4458323"/>
              <a:ext cx="171672" cy="304672"/>
            </a:xfrm>
            <a:custGeom>
              <a:rect b="b" l="l" r="r" t="t"/>
              <a:pathLst>
                <a:path extrusionOk="0" h="74950" w="72207">
                  <a:moveTo>
                    <a:pt x="26191" y="-3"/>
                  </a:moveTo>
                  <a:lnTo>
                    <a:pt x="19633" y="18735"/>
                  </a:lnTo>
                  <a:lnTo>
                    <a:pt x="13074" y="37472"/>
                  </a:lnTo>
                  <a:lnTo>
                    <a:pt x="6516" y="56210"/>
                  </a:lnTo>
                  <a:lnTo>
                    <a:pt x="-42" y="74948"/>
                  </a:lnTo>
                  <a:cubicBezTo>
                    <a:pt x="15923" y="63668"/>
                    <a:pt x="40334" y="39751"/>
                    <a:pt x="72166" y="74948"/>
                  </a:cubicBezTo>
                  <a:lnTo>
                    <a:pt x="65607" y="56210"/>
                  </a:lnTo>
                  <a:lnTo>
                    <a:pt x="59049" y="37472"/>
                  </a:lnTo>
                  <a:lnTo>
                    <a:pt x="52491" y="18735"/>
                  </a:lnTo>
                  <a:lnTo>
                    <a:pt x="45933" y="-3"/>
                  </a:lnTo>
                  <a:lnTo>
                    <a:pt x="44704" y="-3"/>
                  </a:lnTo>
                  <a:lnTo>
                    <a:pt x="43467" y="-3"/>
                  </a:lnTo>
                  <a:lnTo>
                    <a:pt x="42238" y="-3"/>
                  </a:lnTo>
                  <a:lnTo>
                    <a:pt x="41001" y="-3"/>
                  </a:lnTo>
                  <a:lnTo>
                    <a:pt x="39764" y="-3"/>
                  </a:lnTo>
                  <a:lnTo>
                    <a:pt x="38535" y="-3"/>
                  </a:lnTo>
                  <a:lnTo>
                    <a:pt x="37299" y="-3"/>
                  </a:lnTo>
                  <a:lnTo>
                    <a:pt x="36062" y="-3"/>
                  </a:lnTo>
                  <a:lnTo>
                    <a:pt x="34833" y="-3"/>
                  </a:lnTo>
                  <a:lnTo>
                    <a:pt x="33596" y="-3"/>
                  </a:lnTo>
                  <a:lnTo>
                    <a:pt x="32367" y="-3"/>
                  </a:lnTo>
                  <a:lnTo>
                    <a:pt x="31130" y="-3"/>
                  </a:lnTo>
                  <a:lnTo>
                    <a:pt x="29894" y="-3"/>
                  </a:lnTo>
                  <a:lnTo>
                    <a:pt x="28664" y="-3"/>
                  </a:lnTo>
                  <a:lnTo>
                    <a:pt x="27428" y="-3"/>
                  </a:ln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08" name="Google Shape;608;g2e6fe2c53f2_0_332"/>
          <p:cNvSpPr/>
          <p:nvPr/>
        </p:nvSpPr>
        <p:spPr>
          <a:xfrm>
            <a:off x="1365406" y="6125208"/>
            <a:ext cx="10631100" cy="6093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09" name="Google Shape;609;g2e6fe2c53f2_0_332"/>
          <p:cNvSpPr txBox="1"/>
          <p:nvPr/>
        </p:nvSpPr>
        <p:spPr>
          <a:xfrm>
            <a:off x="3679225" y="6191400"/>
            <a:ext cx="8317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CRISTINA SOUSA, DANIELA OUTEIRO, ELISABETE PIRES E RITA SERRANO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Google Shape;610;g2e6fe2c53f2_0_332"/>
          <p:cNvSpPr/>
          <p:nvPr/>
        </p:nvSpPr>
        <p:spPr>
          <a:xfrm>
            <a:off x="1385352" y="3064069"/>
            <a:ext cx="2467859" cy="2785107"/>
          </a:xfrm>
          <a:custGeom>
            <a:rect b="b" l="l" r="r" t="t"/>
            <a:pathLst>
              <a:path extrusionOk="0" h="2188689" w="1939378">
                <a:moveTo>
                  <a:pt x="969870" y="0"/>
                </a:moveTo>
                <a:cubicBezTo>
                  <a:pt x="1107561" y="0"/>
                  <a:pt x="1219181" y="111620"/>
                  <a:pt x="1219181" y="249311"/>
                </a:cubicBezTo>
                <a:lnTo>
                  <a:pt x="1939378" y="249311"/>
                </a:lnTo>
                <a:lnTo>
                  <a:pt x="1939378" y="957398"/>
                </a:lnTo>
                <a:lnTo>
                  <a:pt x="1939016" y="957361"/>
                </a:lnTo>
                <a:cubicBezTo>
                  <a:pt x="1801325" y="957361"/>
                  <a:pt x="1689705" y="1068981"/>
                  <a:pt x="1689705" y="1206672"/>
                </a:cubicBezTo>
                <a:cubicBezTo>
                  <a:pt x="1689705" y="1344363"/>
                  <a:pt x="1801325" y="1455983"/>
                  <a:pt x="1939016" y="1455983"/>
                </a:cubicBezTo>
                <a:lnTo>
                  <a:pt x="1939378" y="1455947"/>
                </a:lnTo>
                <a:lnTo>
                  <a:pt x="1939378" y="2188689"/>
                </a:lnTo>
                <a:lnTo>
                  <a:pt x="0" y="2188689"/>
                </a:lnTo>
                <a:lnTo>
                  <a:pt x="0" y="249311"/>
                </a:lnTo>
                <a:lnTo>
                  <a:pt x="720559" y="249311"/>
                </a:lnTo>
                <a:cubicBezTo>
                  <a:pt x="720559" y="111620"/>
                  <a:pt x="832179" y="0"/>
                  <a:pt x="969870" y="0"/>
                </a:cubicBezTo>
                <a:close/>
              </a:path>
            </a:pathLst>
          </a:custGeom>
          <a:solidFill>
            <a:srgbClr val="FFF2CC"/>
          </a:solidFill>
          <a:ln cap="flat" cmpd="sng" w="12700">
            <a:solidFill>
              <a:srgbClr val="BBD6E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288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ATIVIDADES DE LEITURA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1" name="Google Shape;611;g2e6fe2c53f2_0_3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2337248">
            <a:off x="1524791" y="5009880"/>
            <a:ext cx="669144" cy="740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12" name="Google Shape;612;g2e6fe2c53f2_0_3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25725" y="1237074"/>
            <a:ext cx="7591675" cy="392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g2e76f83ebf0_0_0"/>
          <p:cNvSpPr/>
          <p:nvPr/>
        </p:nvSpPr>
        <p:spPr>
          <a:xfrm>
            <a:off x="-20265" y="-1"/>
            <a:ext cx="11331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8" name="Google Shape;618;g2e76f83ebf0_0_0"/>
          <p:cNvSpPr/>
          <p:nvPr/>
        </p:nvSpPr>
        <p:spPr>
          <a:xfrm>
            <a:off x="512766" y="2519"/>
            <a:ext cx="14958" cy="1019888"/>
          </a:xfrm>
          <a:custGeom>
            <a:rect b="b" l="l" r="r" t="t"/>
            <a:pathLst>
              <a:path extrusionOk="0" h="1359851" w="19944">
                <a:moveTo>
                  <a:pt x="-42" y="-3"/>
                </a:moveTo>
                <a:lnTo>
                  <a:pt x="19903" y="-3"/>
                </a:lnTo>
                <a:lnTo>
                  <a:pt x="19903" y="1359848"/>
                </a:lnTo>
                <a:lnTo>
                  <a:pt x="-42" y="1359848"/>
                </a:lnTo>
                <a:lnTo>
                  <a:pt x="-42" y="-3"/>
                </a:lnTo>
              </a:path>
            </a:pathLst>
          </a:custGeom>
          <a:solidFill>
            <a:srgbClr val="FFD966"/>
          </a:solidFill>
          <a:ln cap="flat" cmpd="sng" w="9525">
            <a:solidFill>
              <a:srgbClr val="FFC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9" name="Google Shape;619;g2e76f83ebf0_0_0"/>
          <p:cNvSpPr/>
          <p:nvPr/>
        </p:nvSpPr>
        <p:spPr>
          <a:xfrm>
            <a:off x="386579" y="1132113"/>
            <a:ext cx="265348" cy="38612"/>
          </a:xfrm>
          <a:custGeom>
            <a:rect b="b" l="l" r="r" t="t"/>
            <a:pathLst>
              <a:path extrusionOk="0" h="51483" w="353797">
                <a:moveTo>
                  <a:pt x="22204" y="51481"/>
                </a:moveTo>
                <a:lnTo>
                  <a:pt x="331481" y="51031"/>
                </a:lnTo>
                <a:cubicBezTo>
                  <a:pt x="343780" y="51001"/>
                  <a:pt x="353756" y="39616"/>
                  <a:pt x="353756" y="25495"/>
                </a:cubicBezTo>
                <a:cubicBezTo>
                  <a:pt x="353696" y="11427"/>
                  <a:pt x="343713" y="4"/>
                  <a:pt x="331428" y="-3"/>
                </a:cubicBezTo>
                <a:lnTo>
                  <a:pt x="22151" y="484"/>
                </a:lnTo>
                <a:cubicBezTo>
                  <a:pt x="9889" y="492"/>
                  <a:pt x="-49" y="11944"/>
                  <a:pt x="-42" y="25997"/>
                </a:cubicBezTo>
                <a:cubicBezTo>
                  <a:pt x="-19" y="40118"/>
                  <a:pt x="9964" y="51496"/>
                  <a:pt x="22204" y="5148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0" name="Google Shape;620;g2e76f83ebf0_0_0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Google Shape;621;g2e76f83ebf0_0_0"/>
          <p:cNvSpPr/>
          <p:nvPr/>
        </p:nvSpPr>
        <p:spPr>
          <a:xfrm>
            <a:off x="386663" y="1185560"/>
            <a:ext cx="265326" cy="38657"/>
          </a:xfrm>
          <a:custGeom>
            <a:rect b="b" l="l" r="r" t="t"/>
            <a:pathLst>
              <a:path extrusionOk="0" h="51543" w="353768">
                <a:moveTo>
                  <a:pt x="22203" y="51541"/>
                </a:moveTo>
                <a:lnTo>
                  <a:pt x="331480" y="51061"/>
                </a:lnTo>
                <a:cubicBezTo>
                  <a:pt x="343802" y="51038"/>
                  <a:pt x="353763" y="39616"/>
                  <a:pt x="353726" y="25518"/>
                </a:cubicBezTo>
                <a:cubicBezTo>
                  <a:pt x="353703" y="11367"/>
                  <a:pt x="343712" y="-33"/>
                  <a:pt x="331421" y="-3"/>
                </a:cubicBezTo>
                <a:lnTo>
                  <a:pt x="22143" y="454"/>
                </a:lnTo>
                <a:cubicBezTo>
                  <a:pt x="9882" y="484"/>
                  <a:pt x="-42" y="11892"/>
                  <a:pt x="-42" y="26042"/>
                </a:cubicBezTo>
                <a:cubicBezTo>
                  <a:pt x="-12" y="40148"/>
                  <a:pt x="9949" y="51556"/>
                  <a:pt x="22203" y="5154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2" name="Google Shape;622;g2e76f83ebf0_0_0"/>
          <p:cNvSpPr/>
          <p:nvPr/>
        </p:nvSpPr>
        <p:spPr>
          <a:xfrm>
            <a:off x="78195" y="1361911"/>
            <a:ext cx="107267" cy="78155"/>
          </a:xfrm>
          <a:custGeom>
            <a:rect b="b" l="l" r="r" t="t"/>
            <a:pathLst>
              <a:path extrusionOk="0" h="104206" w="143023">
                <a:moveTo>
                  <a:pt x="15965" y="61323"/>
                </a:moveTo>
                <a:cubicBezTo>
                  <a:pt x="42025" y="74305"/>
                  <a:pt x="68093" y="87279"/>
                  <a:pt x="94154" y="100260"/>
                </a:cubicBezTo>
                <a:cubicBezTo>
                  <a:pt x="109324" y="107830"/>
                  <a:pt x="130520" y="104862"/>
                  <a:pt x="138824" y="88215"/>
                </a:cubicBezTo>
                <a:lnTo>
                  <a:pt x="139027" y="87773"/>
                </a:lnTo>
                <a:cubicBezTo>
                  <a:pt x="146619" y="72566"/>
                  <a:pt x="143629" y="51407"/>
                  <a:pt x="127005" y="43132"/>
                </a:cubicBezTo>
                <a:cubicBezTo>
                  <a:pt x="100899" y="30143"/>
                  <a:pt x="74854" y="17162"/>
                  <a:pt x="48793" y="4181"/>
                </a:cubicBezTo>
                <a:cubicBezTo>
                  <a:pt x="34096" y="-4266"/>
                  <a:pt x="12030" y="246"/>
                  <a:pt x="4153" y="16195"/>
                </a:cubicBezTo>
                <a:cubicBezTo>
                  <a:pt x="922" y="21802"/>
                  <a:pt x="-412" y="28442"/>
                  <a:pt x="45" y="34948"/>
                </a:cubicBezTo>
                <a:cubicBezTo>
                  <a:pt x="428" y="45703"/>
                  <a:pt x="5464" y="56039"/>
                  <a:pt x="15965" y="6132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3" name="Google Shape;623;g2e76f83ebf0_0_0"/>
          <p:cNvSpPr/>
          <p:nvPr/>
        </p:nvSpPr>
        <p:spPr>
          <a:xfrm>
            <a:off x="853995" y="1361161"/>
            <a:ext cx="107162" cy="78317"/>
          </a:xfrm>
          <a:custGeom>
            <a:rect b="b" l="l" r="r" t="t"/>
            <a:pathLst>
              <a:path extrusionOk="0" h="104423" w="142883">
                <a:moveTo>
                  <a:pt x="4262" y="88744"/>
                </a:moveTo>
                <a:cubicBezTo>
                  <a:pt x="12709" y="105414"/>
                  <a:pt x="33958" y="107932"/>
                  <a:pt x="49068" y="100332"/>
                </a:cubicBezTo>
                <a:cubicBezTo>
                  <a:pt x="75098" y="87283"/>
                  <a:pt x="101121" y="74226"/>
                  <a:pt x="127121" y="61170"/>
                </a:cubicBezTo>
                <a:cubicBezTo>
                  <a:pt x="137607" y="55878"/>
                  <a:pt x="142441" y="45588"/>
                  <a:pt x="142771" y="34855"/>
                </a:cubicBezTo>
                <a:cubicBezTo>
                  <a:pt x="143183" y="28252"/>
                  <a:pt x="141797" y="21514"/>
                  <a:pt x="138499" y="15930"/>
                </a:cubicBezTo>
                <a:cubicBezTo>
                  <a:pt x="130554" y="-65"/>
                  <a:pt x="108219" y="-4202"/>
                  <a:pt x="93708" y="4357"/>
                </a:cubicBezTo>
                <a:cubicBezTo>
                  <a:pt x="67670" y="17429"/>
                  <a:pt x="41678" y="30455"/>
                  <a:pt x="15625" y="43497"/>
                </a:cubicBezTo>
                <a:cubicBezTo>
                  <a:pt x="-1022" y="51891"/>
                  <a:pt x="-3563" y="73282"/>
                  <a:pt x="4052" y="88310"/>
                </a:cubicBezTo>
                <a:lnTo>
                  <a:pt x="4262" y="88752"/>
                </a:ln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4" name="Google Shape;624;g2e76f83ebf0_0_0"/>
          <p:cNvSpPr/>
          <p:nvPr/>
        </p:nvSpPr>
        <p:spPr>
          <a:xfrm>
            <a:off x="40966" y="1654812"/>
            <a:ext cx="112524" cy="62951"/>
          </a:xfrm>
          <a:custGeom>
            <a:rect b="b" l="l" r="r" t="t"/>
            <a:pathLst>
              <a:path extrusionOk="0" h="83935" w="150032">
                <a:moveTo>
                  <a:pt x="40631" y="83123"/>
                </a:moveTo>
                <a:cubicBezTo>
                  <a:pt x="69165" y="77135"/>
                  <a:pt x="97616" y="71169"/>
                  <a:pt x="126112" y="65150"/>
                </a:cubicBezTo>
                <a:cubicBezTo>
                  <a:pt x="134140" y="63442"/>
                  <a:pt x="140293" y="58615"/>
                  <a:pt x="144356" y="52379"/>
                </a:cubicBezTo>
                <a:cubicBezTo>
                  <a:pt x="146454" y="49351"/>
                  <a:pt x="147878" y="46008"/>
                  <a:pt x="148673" y="42433"/>
                </a:cubicBezTo>
                <a:cubicBezTo>
                  <a:pt x="150209" y="36789"/>
                  <a:pt x="150427" y="30733"/>
                  <a:pt x="149197" y="25037"/>
                </a:cubicBezTo>
                <a:lnTo>
                  <a:pt x="148957" y="23972"/>
                </a:lnTo>
                <a:cubicBezTo>
                  <a:pt x="145442" y="7925"/>
                  <a:pt x="133817" y="753"/>
                  <a:pt x="121391" y="340"/>
                </a:cubicBezTo>
                <a:cubicBezTo>
                  <a:pt x="117553" y="-237"/>
                  <a:pt x="113333" y="-109"/>
                  <a:pt x="108844" y="895"/>
                </a:cubicBezTo>
                <a:cubicBezTo>
                  <a:pt x="80475" y="7251"/>
                  <a:pt x="52031" y="13614"/>
                  <a:pt x="23632" y="19977"/>
                </a:cubicBezTo>
                <a:cubicBezTo>
                  <a:pt x="-17658" y="29241"/>
                  <a:pt x="-412" y="91750"/>
                  <a:pt x="40631" y="83116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5" name="Google Shape;625;g2e76f83ebf0_0_0"/>
          <p:cNvSpPr/>
          <p:nvPr/>
        </p:nvSpPr>
        <p:spPr>
          <a:xfrm>
            <a:off x="886588" y="1654472"/>
            <a:ext cx="112570" cy="62956"/>
          </a:xfrm>
          <a:custGeom>
            <a:rect b="b" l="l" r="r" t="t"/>
            <a:pathLst>
              <a:path extrusionOk="0" h="83941" w="150093">
                <a:moveTo>
                  <a:pt x="603" y="28863"/>
                </a:moveTo>
                <a:cubicBezTo>
                  <a:pt x="-2260" y="43868"/>
                  <a:pt x="4231" y="59946"/>
                  <a:pt x="23613" y="64038"/>
                </a:cubicBezTo>
                <a:cubicBezTo>
                  <a:pt x="52027" y="70394"/>
                  <a:pt x="80471" y="76727"/>
                  <a:pt x="108862" y="83083"/>
                </a:cubicBezTo>
                <a:cubicBezTo>
                  <a:pt x="125509" y="86830"/>
                  <a:pt x="145146" y="78106"/>
                  <a:pt x="149013" y="60110"/>
                </a:cubicBezTo>
                <a:lnTo>
                  <a:pt x="149246" y="59024"/>
                </a:lnTo>
                <a:cubicBezTo>
                  <a:pt x="152821" y="42400"/>
                  <a:pt x="144389" y="22673"/>
                  <a:pt x="126266" y="18887"/>
                </a:cubicBezTo>
                <a:cubicBezTo>
                  <a:pt x="97785" y="12891"/>
                  <a:pt x="69296" y="6903"/>
                  <a:pt x="40792" y="899"/>
                </a:cubicBezTo>
                <a:cubicBezTo>
                  <a:pt x="18816" y="-3980"/>
                  <a:pt x="3699" y="11722"/>
                  <a:pt x="603" y="2886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6" name="Google Shape;626;g2e76f83ebf0_0_0"/>
          <p:cNvSpPr/>
          <p:nvPr/>
        </p:nvSpPr>
        <p:spPr>
          <a:xfrm>
            <a:off x="203763" y="1880631"/>
            <a:ext cx="90094" cy="100340"/>
          </a:xfrm>
          <a:custGeom>
            <a:rect b="b" l="l" r="r" t="t"/>
            <a:pathLst>
              <a:path extrusionOk="0" h="133787" w="120125">
                <a:moveTo>
                  <a:pt x="9603" y="123875"/>
                </a:moveTo>
                <a:lnTo>
                  <a:pt x="10285" y="124437"/>
                </a:lnTo>
                <a:cubicBezTo>
                  <a:pt x="22996" y="134660"/>
                  <a:pt x="44642" y="139075"/>
                  <a:pt x="56552" y="124137"/>
                </a:cubicBezTo>
                <a:cubicBezTo>
                  <a:pt x="74660" y="101352"/>
                  <a:pt x="92791" y="78544"/>
                  <a:pt x="110921" y="55759"/>
                </a:cubicBezTo>
                <a:cubicBezTo>
                  <a:pt x="122014" y="41826"/>
                  <a:pt x="124330" y="22999"/>
                  <a:pt x="110599" y="9477"/>
                </a:cubicBezTo>
                <a:lnTo>
                  <a:pt x="108201" y="7394"/>
                </a:lnTo>
                <a:cubicBezTo>
                  <a:pt x="95939" y="-2365"/>
                  <a:pt x="74803" y="-3324"/>
                  <a:pt x="64197" y="9710"/>
                </a:cubicBezTo>
                <a:cubicBezTo>
                  <a:pt x="45924" y="32345"/>
                  <a:pt x="27613" y="54987"/>
                  <a:pt x="9295" y="77638"/>
                </a:cubicBezTo>
                <a:cubicBezTo>
                  <a:pt x="-980" y="90349"/>
                  <a:pt x="-5275" y="111920"/>
                  <a:pt x="9603" y="123875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7" name="Google Shape;627;g2e76f83ebf0_0_0"/>
          <p:cNvSpPr/>
          <p:nvPr/>
        </p:nvSpPr>
        <p:spPr>
          <a:xfrm>
            <a:off x="746538" y="1880189"/>
            <a:ext cx="90119" cy="100285"/>
          </a:xfrm>
          <a:custGeom>
            <a:rect b="b" l="l" r="r" t="t"/>
            <a:pathLst>
              <a:path extrusionOk="0" h="133713" w="120158">
                <a:moveTo>
                  <a:pt x="9388" y="55974"/>
                </a:moveTo>
                <a:cubicBezTo>
                  <a:pt x="27511" y="78774"/>
                  <a:pt x="45657" y="101559"/>
                  <a:pt x="63788" y="124307"/>
                </a:cubicBezTo>
                <a:cubicBezTo>
                  <a:pt x="75757" y="139402"/>
                  <a:pt x="97545" y="134080"/>
                  <a:pt x="110062" y="124015"/>
                </a:cubicBezTo>
                <a:lnTo>
                  <a:pt x="110744" y="123475"/>
                </a:lnTo>
                <a:cubicBezTo>
                  <a:pt x="125704" y="111460"/>
                  <a:pt x="120600" y="89702"/>
                  <a:pt x="110407" y="77200"/>
                </a:cubicBezTo>
                <a:cubicBezTo>
                  <a:pt x="92066" y="54610"/>
                  <a:pt x="73711" y="32012"/>
                  <a:pt x="55340" y="9400"/>
                </a:cubicBezTo>
                <a:cubicBezTo>
                  <a:pt x="49344" y="1875"/>
                  <a:pt x="39623" y="-764"/>
                  <a:pt x="30224" y="181"/>
                </a:cubicBezTo>
                <a:cubicBezTo>
                  <a:pt x="22182" y="983"/>
                  <a:pt x="14350" y="4370"/>
                  <a:pt x="9081" y="9737"/>
                </a:cubicBezTo>
                <a:cubicBezTo>
                  <a:pt x="3632" y="15253"/>
                  <a:pt x="866" y="21519"/>
                  <a:pt x="147" y="27935"/>
                </a:cubicBezTo>
                <a:cubicBezTo>
                  <a:pt x="-925" y="37671"/>
                  <a:pt x="2628" y="47685"/>
                  <a:pt x="9388" y="5597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Google Shape;628;g2e76f83ebf0_0_0"/>
          <p:cNvSpPr/>
          <p:nvPr/>
        </p:nvSpPr>
        <p:spPr>
          <a:xfrm>
            <a:off x="495491" y="1968660"/>
            <a:ext cx="49518" cy="114613"/>
          </a:xfrm>
          <a:custGeom>
            <a:rect b="b" l="l" r="r" t="t"/>
            <a:pathLst>
              <a:path extrusionOk="0" h="152817" w="66024">
                <a:moveTo>
                  <a:pt x="32577" y="152814"/>
                </a:moveTo>
                <a:lnTo>
                  <a:pt x="33064" y="152777"/>
                </a:lnTo>
                <a:cubicBezTo>
                  <a:pt x="50775" y="152754"/>
                  <a:pt x="65990" y="138161"/>
                  <a:pt x="65983" y="120278"/>
                </a:cubicBezTo>
                <a:cubicBezTo>
                  <a:pt x="65953" y="91160"/>
                  <a:pt x="65885" y="61996"/>
                  <a:pt x="65855" y="32908"/>
                </a:cubicBezTo>
                <a:cubicBezTo>
                  <a:pt x="65825" y="15182"/>
                  <a:pt x="51202" y="-10"/>
                  <a:pt x="33296" y="-3"/>
                </a:cubicBezTo>
                <a:lnTo>
                  <a:pt x="32832" y="4"/>
                </a:lnTo>
                <a:cubicBezTo>
                  <a:pt x="23561" y="4"/>
                  <a:pt x="16268" y="3205"/>
                  <a:pt x="11051" y="8152"/>
                </a:cubicBezTo>
                <a:cubicBezTo>
                  <a:pt x="4426" y="13391"/>
                  <a:pt x="-86" y="21515"/>
                  <a:pt x="-42" y="32518"/>
                </a:cubicBezTo>
                <a:cubicBezTo>
                  <a:pt x="-42" y="61644"/>
                  <a:pt x="19" y="90777"/>
                  <a:pt x="86" y="119843"/>
                </a:cubicBezTo>
                <a:cubicBezTo>
                  <a:pt x="63" y="137614"/>
                  <a:pt x="14686" y="152807"/>
                  <a:pt x="32577" y="15281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9" name="Google Shape;629;g2e76f83ebf0_0_0"/>
          <p:cNvSpPr/>
          <p:nvPr/>
        </p:nvSpPr>
        <p:spPr>
          <a:xfrm>
            <a:off x="438041" y="1544324"/>
            <a:ext cx="18401" cy="31148"/>
          </a:xfrm>
          <a:custGeom>
            <a:rect b="b" l="l" r="r" t="t"/>
            <a:pathLst>
              <a:path extrusionOk="0" h="41530" w="24535">
                <a:moveTo>
                  <a:pt x="2837" y="22332"/>
                </a:moveTo>
                <a:cubicBezTo>
                  <a:pt x="-296" y="28651"/>
                  <a:pt x="-873" y="33500"/>
                  <a:pt x="1113" y="36723"/>
                </a:cubicBezTo>
                <a:cubicBezTo>
                  <a:pt x="3054" y="39908"/>
                  <a:pt x="5085" y="41527"/>
                  <a:pt x="7101" y="41527"/>
                </a:cubicBezTo>
                <a:cubicBezTo>
                  <a:pt x="11681" y="41520"/>
                  <a:pt x="17977" y="35186"/>
                  <a:pt x="20990" y="29213"/>
                </a:cubicBezTo>
                <a:cubicBezTo>
                  <a:pt x="25442" y="20384"/>
                  <a:pt x="24970" y="9418"/>
                  <a:pt x="23298" y="-3"/>
                </a:cubicBezTo>
                <a:cubicBezTo>
                  <a:pt x="13540" y="7035"/>
                  <a:pt x="6629" y="14560"/>
                  <a:pt x="2837" y="2233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0" name="Google Shape;630;g2e76f83ebf0_0_0"/>
          <p:cNvSpPr/>
          <p:nvPr/>
        </p:nvSpPr>
        <p:spPr>
          <a:xfrm>
            <a:off x="538381" y="1547067"/>
            <a:ext cx="19942" cy="36758"/>
          </a:xfrm>
          <a:custGeom>
            <a:rect b="b" l="l" r="r" t="t"/>
            <a:pathLst>
              <a:path extrusionOk="0" h="49010" w="26589">
                <a:moveTo>
                  <a:pt x="1901" y="31049"/>
                </a:moveTo>
                <a:cubicBezTo>
                  <a:pt x="-205" y="35658"/>
                  <a:pt x="-917" y="44353"/>
                  <a:pt x="1384" y="47883"/>
                </a:cubicBezTo>
                <a:cubicBezTo>
                  <a:pt x="1804" y="48618"/>
                  <a:pt x="2291" y="48985"/>
                  <a:pt x="3520" y="49007"/>
                </a:cubicBezTo>
                <a:cubicBezTo>
                  <a:pt x="4382" y="48985"/>
                  <a:pt x="5911" y="48790"/>
                  <a:pt x="8249" y="47786"/>
                </a:cubicBezTo>
                <a:cubicBezTo>
                  <a:pt x="13961" y="45425"/>
                  <a:pt x="18877" y="40261"/>
                  <a:pt x="21875" y="33590"/>
                </a:cubicBezTo>
                <a:cubicBezTo>
                  <a:pt x="27354" y="21358"/>
                  <a:pt x="27991" y="9741"/>
                  <a:pt x="23907" y="-3"/>
                </a:cubicBezTo>
                <a:cubicBezTo>
                  <a:pt x="23127" y="919"/>
                  <a:pt x="22325" y="1871"/>
                  <a:pt x="21561" y="2815"/>
                </a:cubicBezTo>
                <a:cubicBezTo>
                  <a:pt x="14223" y="11779"/>
                  <a:pt x="6615" y="20998"/>
                  <a:pt x="1901" y="3104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1" name="Google Shape;631;g2e76f83ebf0_0_0"/>
          <p:cNvSpPr/>
          <p:nvPr/>
        </p:nvSpPr>
        <p:spPr>
          <a:xfrm>
            <a:off x="418535" y="1237063"/>
            <a:ext cx="195183" cy="278007"/>
          </a:xfrm>
          <a:custGeom>
            <a:rect b="b" l="l" r="r" t="t"/>
            <a:pathLst>
              <a:path extrusionOk="0" h="370676" w="260244">
                <a:moveTo>
                  <a:pt x="260202" y="306928"/>
                </a:moveTo>
                <a:cubicBezTo>
                  <a:pt x="218200" y="216807"/>
                  <a:pt x="181879" y="116306"/>
                  <a:pt x="149245" y="-3"/>
                </a:cubicBezTo>
                <a:lnTo>
                  <a:pt x="102356" y="64"/>
                </a:lnTo>
                <a:cubicBezTo>
                  <a:pt x="72053" y="109328"/>
                  <a:pt x="38543" y="204455"/>
                  <a:pt x="-42" y="290506"/>
                </a:cubicBezTo>
                <a:cubicBezTo>
                  <a:pt x="30748" y="304754"/>
                  <a:pt x="54702" y="331542"/>
                  <a:pt x="68119" y="366507"/>
                </a:cubicBezTo>
                <a:cubicBezTo>
                  <a:pt x="89352" y="357782"/>
                  <a:pt x="111028" y="354672"/>
                  <a:pt x="134143" y="356950"/>
                </a:cubicBezTo>
                <a:cubicBezTo>
                  <a:pt x="153487" y="358817"/>
                  <a:pt x="169842" y="363478"/>
                  <a:pt x="182793" y="370674"/>
                </a:cubicBezTo>
                <a:cubicBezTo>
                  <a:pt x="195213" y="355901"/>
                  <a:pt x="224751" y="324002"/>
                  <a:pt x="260202" y="30692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2" name="Google Shape;632;g2e76f83ebf0_0_0"/>
          <p:cNvSpPr/>
          <p:nvPr/>
        </p:nvSpPr>
        <p:spPr>
          <a:xfrm>
            <a:off x="644580" y="1480522"/>
            <a:ext cx="30602" cy="29017"/>
          </a:xfrm>
          <a:custGeom>
            <a:rect b="b" l="l" r="r" t="t"/>
            <a:pathLst>
              <a:path extrusionOk="0" h="38690" w="40803">
                <a:moveTo>
                  <a:pt x="29009" y="38582"/>
                </a:moveTo>
                <a:lnTo>
                  <a:pt x="31040" y="38687"/>
                </a:lnTo>
                <a:cubicBezTo>
                  <a:pt x="34908" y="38687"/>
                  <a:pt x="39465" y="37143"/>
                  <a:pt x="40312" y="33800"/>
                </a:cubicBezTo>
                <a:cubicBezTo>
                  <a:pt x="41983" y="27115"/>
                  <a:pt x="38678" y="20961"/>
                  <a:pt x="35597" y="17004"/>
                </a:cubicBezTo>
                <a:cubicBezTo>
                  <a:pt x="28012" y="7283"/>
                  <a:pt x="13839" y="-48"/>
                  <a:pt x="2649" y="-2"/>
                </a:cubicBezTo>
                <a:cubicBezTo>
                  <a:pt x="1727" y="-10"/>
                  <a:pt x="813" y="50"/>
                  <a:pt x="-42" y="162"/>
                </a:cubicBezTo>
                <a:cubicBezTo>
                  <a:pt x="2439" y="5281"/>
                  <a:pt x="5017" y="10341"/>
                  <a:pt x="7618" y="15437"/>
                </a:cubicBezTo>
                <a:cubicBezTo>
                  <a:pt x="12812" y="26095"/>
                  <a:pt x="19355" y="37113"/>
                  <a:pt x="29009" y="3858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3" name="Google Shape;633;g2e76f83ebf0_0_0"/>
          <p:cNvSpPr/>
          <p:nvPr/>
        </p:nvSpPr>
        <p:spPr>
          <a:xfrm>
            <a:off x="364163" y="1471466"/>
            <a:ext cx="22443" cy="31463"/>
          </a:xfrm>
          <a:custGeom>
            <a:rect b="b" l="l" r="r" t="t"/>
            <a:pathLst>
              <a:path extrusionOk="0" h="41950" w="29924">
                <a:moveTo>
                  <a:pt x="4099" y="41909"/>
                </a:moveTo>
                <a:lnTo>
                  <a:pt x="4234" y="41947"/>
                </a:lnTo>
                <a:cubicBezTo>
                  <a:pt x="5254" y="41939"/>
                  <a:pt x="8401" y="40635"/>
                  <a:pt x="15627" y="28816"/>
                </a:cubicBezTo>
                <a:lnTo>
                  <a:pt x="16204" y="27864"/>
                </a:lnTo>
                <a:cubicBezTo>
                  <a:pt x="20723" y="18929"/>
                  <a:pt x="25221" y="9756"/>
                  <a:pt x="29882" y="-3"/>
                </a:cubicBezTo>
                <a:cubicBezTo>
                  <a:pt x="19682" y="1076"/>
                  <a:pt x="11190" y="4637"/>
                  <a:pt x="6011" y="10190"/>
                </a:cubicBezTo>
                <a:cubicBezTo>
                  <a:pt x="1491" y="15002"/>
                  <a:pt x="-495" y="21403"/>
                  <a:pt x="44" y="29160"/>
                </a:cubicBezTo>
                <a:cubicBezTo>
                  <a:pt x="622" y="37982"/>
                  <a:pt x="2915" y="41287"/>
                  <a:pt x="4099" y="4190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4" name="Google Shape;634;g2e76f83ebf0_0_0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5" name="Google Shape;635;g2e76f83ebf0_0_0"/>
          <p:cNvSpPr/>
          <p:nvPr/>
        </p:nvSpPr>
        <p:spPr>
          <a:xfrm>
            <a:off x="1368233" y="416895"/>
            <a:ext cx="10631100" cy="52056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19999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pt-PT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6" name="Google Shape;636;g2e76f83ebf0_0_0"/>
          <p:cNvSpPr/>
          <p:nvPr/>
        </p:nvSpPr>
        <p:spPr>
          <a:xfrm>
            <a:off x="1365407" y="732792"/>
            <a:ext cx="10631100" cy="5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7" name="Google Shape;637;g2e76f83ebf0_0_0"/>
          <p:cNvSpPr/>
          <p:nvPr/>
        </p:nvSpPr>
        <p:spPr>
          <a:xfrm>
            <a:off x="1372414" y="225326"/>
            <a:ext cx="10631100" cy="5076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PT" sz="1800" u="none" cap="none" strike="noStrike">
                <a:solidFill>
                  <a:srgbClr val="212529"/>
                </a:solidFill>
                <a:latin typeface="Arial"/>
                <a:ea typeface="Arial"/>
                <a:cs typeface="Arial"/>
                <a:sym typeface="Arial"/>
              </a:rPr>
              <a:t>PORTUGUÊS LÍNGUA NÃO MATERNA E LÍNGUA DE ACOLHIMENTO: DA TEORIA À PRÁTICA (3º CICLO E SECUNDÁRIO)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8" name="Google Shape;638;g2e76f83ebf0_0_0"/>
          <p:cNvSpPr txBox="1"/>
          <p:nvPr/>
        </p:nvSpPr>
        <p:spPr>
          <a:xfrm rot="-5400000">
            <a:off x="-1157036" y="3645955"/>
            <a:ext cx="3368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39" name="Google Shape;639;g2e76f83ebf0_0_0"/>
          <p:cNvGrpSpPr/>
          <p:nvPr/>
        </p:nvGrpSpPr>
        <p:grpSpPr>
          <a:xfrm>
            <a:off x="1016605" y="-1014"/>
            <a:ext cx="171672" cy="4764009"/>
            <a:chOff x="1016605" y="-1014"/>
            <a:chExt cx="171672" cy="4764009"/>
          </a:xfrm>
        </p:grpSpPr>
        <p:sp>
          <p:nvSpPr>
            <p:cNvPr id="640" name="Google Shape;640;g2e76f83ebf0_0_0"/>
            <p:cNvSpPr/>
            <p:nvPr/>
          </p:nvSpPr>
          <p:spPr>
            <a:xfrm>
              <a:off x="1095049" y="-1014"/>
              <a:ext cx="14807" cy="4536033"/>
            </a:xfrm>
            <a:custGeom>
              <a:rect b="b" l="l" r="r" t="t"/>
              <a:pathLst>
                <a:path extrusionOk="0" h="3200023" w="19742">
                  <a:moveTo>
                    <a:pt x="-42" y="-3"/>
                  </a:moveTo>
                  <a:lnTo>
                    <a:pt x="19700" y="-3"/>
                  </a:lnTo>
                  <a:lnTo>
                    <a:pt x="19700" y="3200020"/>
                  </a:lnTo>
                  <a:lnTo>
                    <a:pt x="-42" y="3200020"/>
                  </a:lnTo>
                  <a:lnTo>
                    <a:pt x="-42" y="-3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1" name="Google Shape;641;g2e76f83ebf0_0_0"/>
            <p:cNvSpPr/>
            <p:nvPr/>
          </p:nvSpPr>
          <p:spPr>
            <a:xfrm>
              <a:off x="1016605" y="4458323"/>
              <a:ext cx="171672" cy="304672"/>
            </a:xfrm>
            <a:custGeom>
              <a:rect b="b" l="l" r="r" t="t"/>
              <a:pathLst>
                <a:path extrusionOk="0" h="74950" w="72207">
                  <a:moveTo>
                    <a:pt x="26191" y="-3"/>
                  </a:moveTo>
                  <a:lnTo>
                    <a:pt x="19633" y="18735"/>
                  </a:lnTo>
                  <a:lnTo>
                    <a:pt x="13074" y="37472"/>
                  </a:lnTo>
                  <a:lnTo>
                    <a:pt x="6516" y="56210"/>
                  </a:lnTo>
                  <a:lnTo>
                    <a:pt x="-42" y="74948"/>
                  </a:lnTo>
                  <a:cubicBezTo>
                    <a:pt x="15923" y="63668"/>
                    <a:pt x="40334" y="39751"/>
                    <a:pt x="72166" y="74948"/>
                  </a:cubicBezTo>
                  <a:lnTo>
                    <a:pt x="65607" y="56210"/>
                  </a:lnTo>
                  <a:lnTo>
                    <a:pt x="59049" y="37472"/>
                  </a:lnTo>
                  <a:lnTo>
                    <a:pt x="52491" y="18735"/>
                  </a:lnTo>
                  <a:lnTo>
                    <a:pt x="45933" y="-3"/>
                  </a:lnTo>
                  <a:lnTo>
                    <a:pt x="44704" y="-3"/>
                  </a:lnTo>
                  <a:lnTo>
                    <a:pt x="43467" y="-3"/>
                  </a:lnTo>
                  <a:lnTo>
                    <a:pt x="42238" y="-3"/>
                  </a:lnTo>
                  <a:lnTo>
                    <a:pt x="41001" y="-3"/>
                  </a:lnTo>
                  <a:lnTo>
                    <a:pt x="39764" y="-3"/>
                  </a:lnTo>
                  <a:lnTo>
                    <a:pt x="38535" y="-3"/>
                  </a:lnTo>
                  <a:lnTo>
                    <a:pt x="37299" y="-3"/>
                  </a:lnTo>
                  <a:lnTo>
                    <a:pt x="36062" y="-3"/>
                  </a:lnTo>
                  <a:lnTo>
                    <a:pt x="34833" y="-3"/>
                  </a:lnTo>
                  <a:lnTo>
                    <a:pt x="33596" y="-3"/>
                  </a:lnTo>
                  <a:lnTo>
                    <a:pt x="32367" y="-3"/>
                  </a:lnTo>
                  <a:lnTo>
                    <a:pt x="31130" y="-3"/>
                  </a:lnTo>
                  <a:lnTo>
                    <a:pt x="29894" y="-3"/>
                  </a:lnTo>
                  <a:lnTo>
                    <a:pt x="28664" y="-3"/>
                  </a:lnTo>
                  <a:lnTo>
                    <a:pt x="27428" y="-3"/>
                  </a:ln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42" name="Google Shape;642;g2e76f83ebf0_0_0"/>
          <p:cNvSpPr/>
          <p:nvPr/>
        </p:nvSpPr>
        <p:spPr>
          <a:xfrm>
            <a:off x="1365406" y="6125208"/>
            <a:ext cx="10631100" cy="6093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43" name="Google Shape;643;g2e76f83ebf0_0_0"/>
          <p:cNvSpPr txBox="1"/>
          <p:nvPr/>
        </p:nvSpPr>
        <p:spPr>
          <a:xfrm>
            <a:off x="3679225" y="6191400"/>
            <a:ext cx="8317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CRISTINA SOUSA, DANIELA OUTEIRO, ELISABETE PIRES E RITA SERRANO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4" name="Google Shape;644;g2e76f83ebf0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2337248">
            <a:off x="1524791" y="5009880"/>
            <a:ext cx="669144" cy="740838"/>
          </a:xfrm>
          <a:prstGeom prst="rect">
            <a:avLst/>
          </a:prstGeom>
          <a:noFill/>
          <a:ln>
            <a:noFill/>
          </a:ln>
        </p:spPr>
      </p:pic>
      <p:sp>
        <p:nvSpPr>
          <p:cNvPr id="645" name="Google Shape;645;g2e76f83ebf0_0_0"/>
          <p:cNvSpPr txBox="1"/>
          <p:nvPr>
            <p:ph idx="1" type="subTitle"/>
          </p:nvPr>
        </p:nvSpPr>
        <p:spPr>
          <a:xfrm>
            <a:off x="1368225" y="1036850"/>
            <a:ext cx="10631100" cy="2864100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41176"/>
              <a:buNone/>
            </a:pPr>
            <a:r>
              <a:rPr b="1" lang="pt-PT" sz="2000">
                <a:latin typeface="Arial"/>
                <a:ea typeface="Arial"/>
                <a:cs typeface="Arial"/>
                <a:sym typeface="Arial"/>
              </a:rPr>
              <a:t>Exercício 1 - Lê as informações acerca das atividades no Oceanário durante as férias escolares. De seguida, assinala com V (Verdadeiro) ou F (Falso) de acordo com o sentido do texto.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just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AutoNum type="alphaLcParenR"/>
            </a:pPr>
            <a:r>
              <a:rPr lang="pt-PT" sz="2000">
                <a:latin typeface="Arial"/>
                <a:ea typeface="Arial"/>
                <a:cs typeface="Arial"/>
                <a:sym typeface="Arial"/>
              </a:rPr>
              <a:t>O Oceanário destina-se a crianças entre os 4 e os 12 anos.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LcParenR"/>
            </a:pPr>
            <a:r>
              <a:rPr lang="pt-PT" sz="2000">
                <a:latin typeface="Arial"/>
                <a:ea typeface="Arial"/>
                <a:cs typeface="Arial"/>
                <a:sym typeface="Arial"/>
              </a:rPr>
              <a:t>A inscrição para estas atividades pode ser feita apenas por e-mail.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LcParenR"/>
            </a:pPr>
            <a:r>
              <a:rPr lang="pt-PT" sz="2000">
                <a:latin typeface="Arial"/>
                <a:ea typeface="Arial"/>
                <a:cs typeface="Arial"/>
                <a:sym typeface="Arial"/>
              </a:rPr>
              <a:t>O preço por participante varia consoante o número de dias pretendido.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LcParenR"/>
            </a:pPr>
            <a:r>
              <a:rPr lang="pt-PT" sz="2000">
                <a:latin typeface="Arial"/>
                <a:ea typeface="Arial"/>
                <a:cs typeface="Arial"/>
                <a:sym typeface="Arial"/>
              </a:rPr>
              <a:t>É possível participar nestas atividades aos fins de semana e aos feriados.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LcParenR"/>
            </a:pPr>
            <a:r>
              <a:rPr lang="pt-PT" sz="2000">
                <a:latin typeface="Arial"/>
                <a:ea typeface="Arial"/>
                <a:cs typeface="Arial"/>
                <a:sym typeface="Arial"/>
              </a:rPr>
              <a:t>As atividades iniciam-se às 8h30 e terminam às 18h30.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/>
              <a:buAutoNum type="alphaLcParenR"/>
            </a:pPr>
            <a:r>
              <a:rPr lang="pt-PT" sz="2000">
                <a:latin typeface="Arial"/>
                <a:ea typeface="Arial"/>
                <a:cs typeface="Arial"/>
                <a:sym typeface="Arial"/>
              </a:rPr>
              <a:t>No Oceanário, os dias são repetitivos e com poucas atividades.</a:t>
            </a:r>
            <a:endParaRPr/>
          </a:p>
        </p:txBody>
      </p:sp>
      <p:sp>
        <p:nvSpPr>
          <p:cNvPr id="646" name="Google Shape;646;g2e76f83ebf0_0_0"/>
          <p:cNvSpPr txBox="1"/>
          <p:nvPr/>
        </p:nvSpPr>
        <p:spPr>
          <a:xfrm>
            <a:off x="1385350" y="4263475"/>
            <a:ext cx="10631100" cy="1663800"/>
          </a:xfrm>
          <a:prstGeom prst="rect">
            <a:avLst/>
          </a:prstGeom>
          <a:solidFill>
            <a:srgbClr val="F9CB9C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PT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Exercício 2 - Responde de forma direta e adequada.</a:t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AutoNum type="arabicPeriod"/>
            </a:pPr>
            <a:r>
              <a:rPr b="0" i="0" lang="pt-PT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Dá dois exemplos do que poderás aprender ao visitar o Oceanário.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AutoNum type="arabicPeriod"/>
            </a:pPr>
            <a:r>
              <a:rPr b="0" i="0" lang="pt-PT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Como é que os interessados podem inscrever-se para participar na atividade?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g211feef9882_0_8"/>
          <p:cNvSpPr/>
          <p:nvPr/>
        </p:nvSpPr>
        <p:spPr>
          <a:xfrm>
            <a:off x="-20265" y="-1"/>
            <a:ext cx="11331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2" name="Google Shape;652;g211feef9882_0_8"/>
          <p:cNvSpPr/>
          <p:nvPr/>
        </p:nvSpPr>
        <p:spPr>
          <a:xfrm>
            <a:off x="512766" y="2519"/>
            <a:ext cx="14958" cy="1019888"/>
          </a:xfrm>
          <a:custGeom>
            <a:rect b="b" l="l" r="r" t="t"/>
            <a:pathLst>
              <a:path extrusionOk="0" h="1359851" w="19944">
                <a:moveTo>
                  <a:pt x="-42" y="-3"/>
                </a:moveTo>
                <a:lnTo>
                  <a:pt x="19903" y="-3"/>
                </a:lnTo>
                <a:lnTo>
                  <a:pt x="19903" y="1359848"/>
                </a:lnTo>
                <a:lnTo>
                  <a:pt x="-42" y="1359848"/>
                </a:lnTo>
                <a:lnTo>
                  <a:pt x="-42" y="-3"/>
                </a:lnTo>
              </a:path>
            </a:pathLst>
          </a:custGeom>
          <a:solidFill>
            <a:srgbClr val="FFD966"/>
          </a:solidFill>
          <a:ln cap="flat" cmpd="sng" w="9525">
            <a:solidFill>
              <a:srgbClr val="FFC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3" name="Google Shape;653;g211feef9882_0_8"/>
          <p:cNvSpPr/>
          <p:nvPr/>
        </p:nvSpPr>
        <p:spPr>
          <a:xfrm>
            <a:off x="386579" y="1132113"/>
            <a:ext cx="265348" cy="38612"/>
          </a:xfrm>
          <a:custGeom>
            <a:rect b="b" l="l" r="r" t="t"/>
            <a:pathLst>
              <a:path extrusionOk="0" h="51483" w="353797">
                <a:moveTo>
                  <a:pt x="22204" y="51481"/>
                </a:moveTo>
                <a:lnTo>
                  <a:pt x="331481" y="51031"/>
                </a:lnTo>
                <a:cubicBezTo>
                  <a:pt x="343780" y="51001"/>
                  <a:pt x="353756" y="39616"/>
                  <a:pt x="353756" y="25495"/>
                </a:cubicBezTo>
                <a:cubicBezTo>
                  <a:pt x="353696" y="11427"/>
                  <a:pt x="343713" y="4"/>
                  <a:pt x="331428" y="-3"/>
                </a:cubicBezTo>
                <a:lnTo>
                  <a:pt x="22151" y="484"/>
                </a:lnTo>
                <a:cubicBezTo>
                  <a:pt x="9889" y="492"/>
                  <a:pt x="-49" y="11944"/>
                  <a:pt x="-42" y="25997"/>
                </a:cubicBezTo>
                <a:cubicBezTo>
                  <a:pt x="-19" y="40118"/>
                  <a:pt x="9964" y="51496"/>
                  <a:pt x="22204" y="5148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4" name="Google Shape;654;g211feef9882_0_8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5" name="Google Shape;655;g211feef9882_0_8"/>
          <p:cNvSpPr/>
          <p:nvPr/>
        </p:nvSpPr>
        <p:spPr>
          <a:xfrm>
            <a:off x="386663" y="1185560"/>
            <a:ext cx="265326" cy="38657"/>
          </a:xfrm>
          <a:custGeom>
            <a:rect b="b" l="l" r="r" t="t"/>
            <a:pathLst>
              <a:path extrusionOk="0" h="51543" w="353768">
                <a:moveTo>
                  <a:pt x="22203" y="51541"/>
                </a:moveTo>
                <a:lnTo>
                  <a:pt x="331480" y="51061"/>
                </a:lnTo>
                <a:cubicBezTo>
                  <a:pt x="343802" y="51038"/>
                  <a:pt x="353763" y="39616"/>
                  <a:pt x="353726" y="25518"/>
                </a:cubicBezTo>
                <a:cubicBezTo>
                  <a:pt x="353703" y="11367"/>
                  <a:pt x="343712" y="-33"/>
                  <a:pt x="331421" y="-3"/>
                </a:cubicBezTo>
                <a:lnTo>
                  <a:pt x="22143" y="454"/>
                </a:lnTo>
                <a:cubicBezTo>
                  <a:pt x="9882" y="484"/>
                  <a:pt x="-42" y="11892"/>
                  <a:pt x="-42" y="26042"/>
                </a:cubicBezTo>
                <a:cubicBezTo>
                  <a:pt x="-12" y="40148"/>
                  <a:pt x="9949" y="51556"/>
                  <a:pt x="22203" y="5154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6" name="Google Shape;656;g211feef9882_0_8"/>
          <p:cNvSpPr/>
          <p:nvPr/>
        </p:nvSpPr>
        <p:spPr>
          <a:xfrm>
            <a:off x="78195" y="1361911"/>
            <a:ext cx="107267" cy="78155"/>
          </a:xfrm>
          <a:custGeom>
            <a:rect b="b" l="l" r="r" t="t"/>
            <a:pathLst>
              <a:path extrusionOk="0" h="104206" w="143023">
                <a:moveTo>
                  <a:pt x="15965" y="61323"/>
                </a:moveTo>
                <a:cubicBezTo>
                  <a:pt x="42025" y="74305"/>
                  <a:pt x="68093" y="87279"/>
                  <a:pt x="94154" y="100260"/>
                </a:cubicBezTo>
                <a:cubicBezTo>
                  <a:pt x="109324" y="107830"/>
                  <a:pt x="130520" y="104862"/>
                  <a:pt x="138824" y="88215"/>
                </a:cubicBezTo>
                <a:lnTo>
                  <a:pt x="139027" y="87773"/>
                </a:lnTo>
                <a:cubicBezTo>
                  <a:pt x="146619" y="72566"/>
                  <a:pt x="143629" y="51407"/>
                  <a:pt x="127005" y="43132"/>
                </a:cubicBezTo>
                <a:cubicBezTo>
                  <a:pt x="100899" y="30143"/>
                  <a:pt x="74854" y="17162"/>
                  <a:pt x="48793" y="4181"/>
                </a:cubicBezTo>
                <a:cubicBezTo>
                  <a:pt x="34096" y="-4266"/>
                  <a:pt x="12030" y="246"/>
                  <a:pt x="4153" y="16195"/>
                </a:cubicBezTo>
                <a:cubicBezTo>
                  <a:pt x="922" y="21802"/>
                  <a:pt x="-412" y="28442"/>
                  <a:pt x="45" y="34948"/>
                </a:cubicBezTo>
                <a:cubicBezTo>
                  <a:pt x="428" y="45703"/>
                  <a:pt x="5464" y="56039"/>
                  <a:pt x="15965" y="6132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7" name="Google Shape;657;g211feef9882_0_8"/>
          <p:cNvSpPr/>
          <p:nvPr/>
        </p:nvSpPr>
        <p:spPr>
          <a:xfrm>
            <a:off x="853995" y="1361161"/>
            <a:ext cx="107162" cy="78317"/>
          </a:xfrm>
          <a:custGeom>
            <a:rect b="b" l="l" r="r" t="t"/>
            <a:pathLst>
              <a:path extrusionOk="0" h="104423" w="142883">
                <a:moveTo>
                  <a:pt x="4262" y="88744"/>
                </a:moveTo>
                <a:cubicBezTo>
                  <a:pt x="12709" y="105414"/>
                  <a:pt x="33958" y="107932"/>
                  <a:pt x="49068" y="100332"/>
                </a:cubicBezTo>
                <a:cubicBezTo>
                  <a:pt x="75098" y="87283"/>
                  <a:pt x="101121" y="74226"/>
                  <a:pt x="127121" y="61170"/>
                </a:cubicBezTo>
                <a:cubicBezTo>
                  <a:pt x="137607" y="55878"/>
                  <a:pt x="142441" y="45588"/>
                  <a:pt x="142771" y="34855"/>
                </a:cubicBezTo>
                <a:cubicBezTo>
                  <a:pt x="143183" y="28252"/>
                  <a:pt x="141797" y="21514"/>
                  <a:pt x="138499" y="15930"/>
                </a:cubicBezTo>
                <a:cubicBezTo>
                  <a:pt x="130554" y="-65"/>
                  <a:pt x="108219" y="-4202"/>
                  <a:pt x="93708" y="4357"/>
                </a:cubicBezTo>
                <a:cubicBezTo>
                  <a:pt x="67670" y="17429"/>
                  <a:pt x="41678" y="30455"/>
                  <a:pt x="15625" y="43497"/>
                </a:cubicBezTo>
                <a:cubicBezTo>
                  <a:pt x="-1022" y="51891"/>
                  <a:pt x="-3563" y="73282"/>
                  <a:pt x="4052" y="88310"/>
                </a:cubicBezTo>
                <a:lnTo>
                  <a:pt x="4262" y="88752"/>
                </a:ln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8" name="Google Shape;658;g211feef9882_0_8"/>
          <p:cNvSpPr/>
          <p:nvPr/>
        </p:nvSpPr>
        <p:spPr>
          <a:xfrm>
            <a:off x="40966" y="1654812"/>
            <a:ext cx="112524" cy="62951"/>
          </a:xfrm>
          <a:custGeom>
            <a:rect b="b" l="l" r="r" t="t"/>
            <a:pathLst>
              <a:path extrusionOk="0" h="83935" w="150032">
                <a:moveTo>
                  <a:pt x="40631" y="83123"/>
                </a:moveTo>
                <a:cubicBezTo>
                  <a:pt x="69165" y="77135"/>
                  <a:pt x="97616" y="71169"/>
                  <a:pt x="126112" y="65150"/>
                </a:cubicBezTo>
                <a:cubicBezTo>
                  <a:pt x="134140" y="63442"/>
                  <a:pt x="140293" y="58615"/>
                  <a:pt x="144356" y="52379"/>
                </a:cubicBezTo>
                <a:cubicBezTo>
                  <a:pt x="146454" y="49351"/>
                  <a:pt x="147878" y="46008"/>
                  <a:pt x="148673" y="42433"/>
                </a:cubicBezTo>
                <a:cubicBezTo>
                  <a:pt x="150209" y="36789"/>
                  <a:pt x="150427" y="30733"/>
                  <a:pt x="149197" y="25037"/>
                </a:cubicBezTo>
                <a:lnTo>
                  <a:pt x="148957" y="23972"/>
                </a:lnTo>
                <a:cubicBezTo>
                  <a:pt x="145442" y="7925"/>
                  <a:pt x="133817" y="753"/>
                  <a:pt x="121391" y="340"/>
                </a:cubicBezTo>
                <a:cubicBezTo>
                  <a:pt x="117553" y="-237"/>
                  <a:pt x="113333" y="-109"/>
                  <a:pt x="108844" y="895"/>
                </a:cubicBezTo>
                <a:cubicBezTo>
                  <a:pt x="80475" y="7251"/>
                  <a:pt x="52031" y="13614"/>
                  <a:pt x="23632" y="19977"/>
                </a:cubicBezTo>
                <a:cubicBezTo>
                  <a:pt x="-17658" y="29241"/>
                  <a:pt x="-412" y="91750"/>
                  <a:pt x="40631" y="83116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9" name="Google Shape;659;g211feef9882_0_8"/>
          <p:cNvSpPr/>
          <p:nvPr/>
        </p:nvSpPr>
        <p:spPr>
          <a:xfrm>
            <a:off x="886588" y="1654472"/>
            <a:ext cx="112570" cy="62956"/>
          </a:xfrm>
          <a:custGeom>
            <a:rect b="b" l="l" r="r" t="t"/>
            <a:pathLst>
              <a:path extrusionOk="0" h="83941" w="150093">
                <a:moveTo>
                  <a:pt x="603" y="28863"/>
                </a:moveTo>
                <a:cubicBezTo>
                  <a:pt x="-2260" y="43868"/>
                  <a:pt x="4231" y="59946"/>
                  <a:pt x="23613" y="64038"/>
                </a:cubicBezTo>
                <a:cubicBezTo>
                  <a:pt x="52027" y="70394"/>
                  <a:pt x="80471" y="76727"/>
                  <a:pt x="108862" y="83083"/>
                </a:cubicBezTo>
                <a:cubicBezTo>
                  <a:pt x="125509" y="86830"/>
                  <a:pt x="145146" y="78106"/>
                  <a:pt x="149013" y="60110"/>
                </a:cubicBezTo>
                <a:lnTo>
                  <a:pt x="149246" y="59024"/>
                </a:lnTo>
                <a:cubicBezTo>
                  <a:pt x="152821" y="42400"/>
                  <a:pt x="144389" y="22673"/>
                  <a:pt x="126266" y="18887"/>
                </a:cubicBezTo>
                <a:cubicBezTo>
                  <a:pt x="97785" y="12891"/>
                  <a:pt x="69296" y="6903"/>
                  <a:pt x="40792" y="899"/>
                </a:cubicBezTo>
                <a:cubicBezTo>
                  <a:pt x="18816" y="-3980"/>
                  <a:pt x="3699" y="11722"/>
                  <a:pt x="603" y="2886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0" name="Google Shape;660;g211feef9882_0_8"/>
          <p:cNvSpPr/>
          <p:nvPr/>
        </p:nvSpPr>
        <p:spPr>
          <a:xfrm>
            <a:off x="203763" y="1880631"/>
            <a:ext cx="90094" cy="100340"/>
          </a:xfrm>
          <a:custGeom>
            <a:rect b="b" l="l" r="r" t="t"/>
            <a:pathLst>
              <a:path extrusionOk="0" h="133787" w="120125">
                <a:moveTo>
                  <a:pt x="9603" y="123875"/>
                </a:moveTo>
                <a:lnTo>
                  <a:pt x="10285" y="124437"/>
                </a:lnTo>
                <a:cubicBezTo>
                  <a:pt x="22996" y="134660"/>
                  <a:pt x="44642" y="139075"/>
                  <a:pt x="56552" y="124137"/>
                </a:cubicBezTo>
                <a:cubicBezTo>
                  <a:pt x="74660" y="101352"/>
                  <a:pt x="92791" y="78544"/>
                  <a:pt x="110921" y="55759"/>
                </a:cubicBezTo>
                <a:cubicBezTo>
                  <a:pt x="122014" y="41826"/>
                  <a:pt x="124330" y="22999"/>
                  <a:pt x="110599" y="9477"/>
                </a:cubicBezTo>
                <a:lnTo>
                  <a:pt x="108201" y="7394"/>
                </a:lnTo>
                <a:cubicBezTo>
                  <a:pt x="95939" y="-2365"/>
                  <a:pt x="74803" y="-3324"/>
                  <a:pt x="64197" y="9710"/>
                </a:cubicBezTo>
                <a:cubicBezTo>
                  <a:pt x="45924" y="32345"/>
                  <a:pt x="27613" y="54987"/>
                  <a:pt x="9295" y="77638"/>
                </a:cubicBezTo>
                <a:cubicBezTo>
                  <a:pt x="-980" y="90349"/>
                  <a:pt x="-5275" y="111920"/>
                  <a:pt x="9603" y="123875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1" name="Google Shape;661;g211feef9882_0_8"/>
          <p:cNvSpPr/>
          <p:nvPr/>
        </p:nvSpPr>
        <p:spPr>
          <a:xfrm>
            <a:off x="746538" y="1880189"/>
            <a:ext cx="90119" cy="100285"/>
          </a:xfrm>
          <a:custGeom>
            <a:rect b="b" l="l" r="r" t="t"/>
            <a:pathLst>
              <a:path extrusionOk="0" h="133713" w="120158">
                <a:moveTo>
                  <a:pt x="9388" y="55974"/>
                </a:moveTo>
                <a:cubicBezTo>
                  <a:pt x="27511" y="78774"/>
                  <a:pt x="45657" y="101559"/>
                  <a:pt x="63788" y="124307"/>
                </a:cubicBezTo>
                <a:cubicBezTo>
                  <a:pt x="75757" y="139402"/>
                  <a:pt x="97545" y="134080"/>
                  <a:pt x="110062" y="124015"/>
                </a:cubicBezTo>
                <a:lnTo>
                  <a:pt x="110744" y="123475"/>
                </a:lnTo>
                <a:cubicBezTo>
                  <a:pt x="125704" y="111460"/>
                  <a:pt x="120600" y="89702"/>
                  <a:pt x="110407" y="77200"/>
                </a:cubicBezTo>
                <a:cubicBezTo>
                  <a:pt x="92066" y="54610"/>
                  <a:pt x="73711" y="32012"/>
                  <a:pt x="55340" y="9400"/>
                </a:cubicBezTo>
                <a:cubicBezTo>
                  <a:pt x="49344" y="1875"/>
                  <a:pt x="39623" y="-764"/>
                  <a:pt x="30224" y="181"/>
                </a:cubicBezTo>
                <a:cubicBezTo>
                  <a:pt x="22182" y="983"/>
                  <a:pt x="14350" y="4370"/>
                  <a:pt x="9081" y="9737"/>
                </a:cubicBezTo>
                <a:cubicBezTo>
                  <a:pt x="3632" y="15253"/>
                  <a:pt x="866" y="21519"/>
                  <a:pt x="147" y="27935"/>
                </a:cubicBezTo>
                <a:cubicBezTo>
                  <a:pt x="-925" y="37671"/>
                  <a:pt x="2628" y="47685"/>
                  <a:pt x="9388" y="5597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2" name="Google Shape;662;g211feef9882_0_8"/>
          <p:cNvSpPr/>
          <p:nvPr/>
        </p:nvSpPr>
        <p:spPr>
          <a:xfrm>
            <a:off x="495491" y="1968660"/>
            <a:ext cx="49518" cy="114613"/>
          </a:xfrm>
          <a:custGeom>
            <a:rect b="b" l="l" r="r" t="t"/>
            <a:pathLst>
              <a:path extrusionOk="0" h="152817" w="66024">
                <a:moveTo>
                  <a:pt x="32577" y="152814"/>
                </a:moveTo>
                <a:lnTo>
                  <a:pt x="33064" y="152777"/>
                </a:lnTo>
                <a:cubicBezTo>
                  <a:pt x="50775" y="152754"/>
                  <a:pt x="65990" y="138161"/>
                  <a:pt x="65983" y="120278"/>
                </a:cubicBezTo>
                <a:cubicBezTo>
                  <a:pt x="65953" y="91160"/>
                  <a:pt x="65885" y="61996"/>
                  <a:pt x="65855" y="32908"/>
                </a:cubicBezTo>
                <a:cubicBezTo>
                  <a:pt x="65825" y="15182"/>
                  <a:pt x="51202" y="-10"/>
                  <a:pt x="33296" y="-3"/>
                </a:cubicBezTo>
                <a:lnTo>
                  <a:pt x="32832" y="4"/>
                </a:lnTo>
                <a:cubicBezTo>
                  <a:pt x="23561" y="4"/>
                  <a:pt x="16268" y="3205"/>
                  <a:pt x="11051" y="8152"/>
                </a:cubicBezTo>
                <a:cubicBezTo>
                  <a:pt x="4426" y="13391"/>
                  <a:pt x="-86" y="21515"/>
                  <a:pt x="-42" y="32518"/>
                </a:cubicBezTo>
                <a:cubicBezTo>
                  <a:pt x="-42" y="61644"/>
                  <a:pt x="19" y="90777"/>
                  <a:pt x="86" y="119843"/>
                </a:cubicBezTo>
                <a:cubicBezTo>
                  <a:pt x="63" y="137614"/>
                  <a:pt x="14686" y="152807"/>
                  <a:pt x="32577" y="15281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3" name="Google Shape;663;g211feef9882_0_8"/>
          <p:cNvSpPr/>
          <p:nvPr/>
        </p:nvSpPr>
        <p:spPr>
          <a:xfrm>
            <a:off x="438041" y="1544324"/>
            <a:ext cx="18401" cy="31148"/>
          </a:xfrm>
          <a:custGeom>
            <a:rect b="b" l="l" r="r" t="t"/>
            <a:pathLst>
              <a:path extrusionOk="0" h="41530" w="24535">
                <a:moveTo>
                  <a:pt x="2837" y="22332"/>
                </a:moveTo>
                <a:cubicBezTo>
                  <a:pt x="-296" y="28651"/>
                  <a:pt x="-873" y="33500"/>
                  <a:pt x="1113" y="36723"/>
                </a:cubicBezTo>
                <a:cubicBezTo>
                  <a:pt x="3054" y="39908"/>
                  <a:pt x="5085" y="41527"/>
                  <a:pt x="7101" y="41527"/>
                </a:cubicBezTo>
                <a:cubicBezTo>
                  <a:pt x="11681" y="41520"/>
                  <a:pt x="17977" y="35186"/>
                  <a:pt x="20990" y="29213"/>
                </a:cubicBezTo>
                <a:cubicBezTo>
                  <a:pt x="25442" y="20384"/>
                  <a:pt x="24970" y="9418"/>
                  <a:pt x="23298" y="-3"/>
                </a:cubicBezTo>
                <a:cubicBezTo>
                  <a:pt x="13540" y="7035"/>
                  <a:pt x="6629" y="14560"/>
                  <a:pt x="2837" y="2233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4" name="Google Shape;664;g211feef9882_0_8"/>
          <p:cNvSpPr/>
          <p:nvPr/>
        </p:nvSpPr>
        <p:spPr>
          <a:xfrm>
            <a:off x="538381" y="1547067"/>
            <a:ext cx="19942" cy="36758"/>
          </a:xfrm>
          <a:custGeom>
            <a:rect b="b" l="l" r="r" t="t"/>
            <a:pathLst>
              <a:path extrusionOk="0" h="49010" w="26589">
                <a:moveTo>
                  <a:pt x="1901" y="31049"/>
                </a:moveTo>
                <a:cubicBezTo>
                  <a:pt x="-205" y="35658"/>
                  <a:pt x="-917" y="44353"/>
                  <a:pt x="1384" y="47883"/>
                </a:cubicBezTo>
                <a:cubicBezTo>
                  <a:pt x="1804" y="48618"/>
                  <a:pt x="2291" y="48985"/>
                  <a:pt x="3520" y="49007"/>
                </a:cubicBezTo>
                <a:cubicBezTo>
                  <a:pt x="4382" y="48985"/>
                  <a:pt x="5911" y="48790"/>
                  <a:pt x="8249" y="47786"/>
                </a:cubicBezTo>
                <a:cubicBezTo>
                  <a:pt x="13961" y="45425"/>
                  <a:pt x="18877" y="40261"/>
                  <a:pt x="21875" y="33590"/>
                </a:cubicBezTo>
                <a:cubicBezTo>
                  <a:pt x="27354" y="21358"/>
                  <a:pt x="27991" y="9741"/>
                  <a:pt x="23907" y="-3"/>
                </a:cubicBezTo>
                <a:cubicBezTo>
                  <a:pt x="23127" y="919"/>
                  <a:pt x="22325" y="1871"/>
                  <a:pt x="21561" y="2815"/>
                </a:cubicBezTo>
                <a:cubicBezTo>
                  <a:pt x="14223" y="11779"/>
                  <a:pt x="6615" y="20998"/>
                  <a:pt x="1901" y="3104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5" name="Google Shape;665;g211feef9882_0_8"/>
          <p:cNvSpPr/>
          <p:nvPr/>
        </p:nvSpPr>
        <p:spPr>
          <a:xfrm>
            <a:off x="418535" y="1237063"/>
            <a:ext cx="195183" cy="278007"/>
          </a:xfrm>
          <a:custGeom>
            <a:rect b="b" l="l" r="r" t="t"/>
            <a:pathLst>
              <a:path extrusionOk="0" h="370676" w="260244">
                <a:moveTo>
                  <a:pt x="260202" y="306928"/>
                </a:moveTo>
                <a:cubicBezTo>
                  <a:pt x="218200" y="216807"/>
                  <a:pt x="181879" y="116306"/>
                  <a:pt x="149245" y="-3"/>
                </a:cubicBezTo>
                <a:lnTo>
                  <a:pt x="102356" y="64"/>
                </a:lnTo>
                <a:cubicBezTo>
                  <a:pt x="72053" y="109328"/>
                  <a:pt x="38543" y="204455"/>
                  <a:pt x="-42" y="290506"/>
                </a:cubicBezTo>
                <a:cubicBezTo>
                  <a:pt x="30748" y="304754"/>
                  <a:pt x="54702" y="331542"/>
                  <a:pt x="68119" y="366507"/>
                </a:cubicBezTo>
                <a:cubicBezTo>
                  <a:pt x="89352" y="357782"/>
                  <a:pt x="111028" y="354672"/>
                  <a:pt x="134143" y="356950"/>
                </a:cubicBezTo>
                <a:cubicBezTo>
                  <a:pt x="153487" y="358817"/>
                  <a:pt x="169842" y="363478"/>
                  <a:pt x="182793" y="370674"/>
                </a:cubicBezTo>
                <a:cubicBezTo>
                  <a:pt x="195213" y="355901"/>
                  <a:pt x="224751" y="324002"/>
                  <a:pt x="260202" y="30692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6" name="Google Shape;666;g211feef9882_0_8"/>
          <p:cNvSpPr/>
          <p:nvPr/>
        </p:nvSpPr>
        <p:spPr>
          <a:xfrm>
            <a:off x="644580" y="1480522"/>
            <a:ext cx="30602" cy="29017"/>
          </a:xfrm>
          <a:custGeom>
            <a:rect b="b" l="l" r="r" t="t"/>
            <a:pathLst>
              <a:path extrusionOk="0" h="38690" w="40803">
                <a:moveTo>
                  <a:pt x="29009" y="38582"/>
                </a:moveTo>
                <a:lnTo>
                  <a:pt x="31040" y="38687"/>
                </a:lnTo>
                <a:cubicBezTo>
                  <a:pt x="34908" y="38687"/>
                  <a:pt x="39465" y="37143"/>
                  <a:pt x="40312" y="33800"/>
                </a:cubicBezTo>
                <a:cubicBezTo>
                  <a:pt x="41983" y="27115"/>
                  <a:pt x="38678" y="20961"/>
                  <a:pt x="35597" y="17004"/>
                </a:cubicBezTo>
                <a:cubicBezTo>
                  <a:pt x="28012" y="7283"/>
                  <a:pt x="13839" y="-48"/>
                  <a:pt x="2649" y="-2"/>
                </a:cubicBezTo>
                <a:cubicBezTo>
                  <a:pt x="1727" y="-10"/>
                  <a:pt x="813" y="50"/>
                  <a:pt x="-42" y="162"/>
                </a:cubicBezTo>
                <a:cubicBezTo>
                  <a:pt x="2439" y="5281"/>
                  <a:pt x="5017" y="10341"/>
                  <a:pt x="7618" y="15437"/>
                </a:cubicBezTo>
                <a:cubicBezTo>
                  <a:pt x="12812" y="26095"/>
                  <a:pt x="19355" y="37113"/>
                  <a:pt x="29009" y="3858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7" name="Google Shape;667;g211feef9882_0_8"/>
          <p:cNvSpPr/>
          <p:nvPr/>
        </p:nvSpPr>
        <p:spPr>
          <a:xfrm>
            <a:off x="364163" y="1471466"/>
            <a:ext cx="22443" cy="31463"/>
          </a:xfrm>
          <a:custGeom>
            <a:rect b="b" l="l" r="r" t="t"/>
            <a:pathLst>
              <a:path extrusionOk="0" h="41950" w="29924">
                <a:moveTo>
                  <a:pt x="4099" y="41909"/>
                </a:moveTo>
                <a:lnTo>
                  <a:pt x="4234" y="41947"/>
                </a:lnTo>
                <a:cubicBezTo>
                  <a:pt x="5254" y="41939"/>
                  <a:pt x="8401" y="40635"/>
                  <a:pt x="15627" y="28816"/>
                </a:cubicBezTo>
                <a:lnTo>
                  <a:pt x="16204" y="27864"/>
                </a:lnTo>
                <a:cubicBezTo>
                  <a:pt x="20723" y="18929"/>
                  <a:pt x="25221" y="9756"/>
                  <a:pt x="29882" y="-3"/>
                </a:cubicBezTo>
                <a:cubicBezTo>
                  <a:pt x="19682" y="1076"/>
                  <a:pt x="11190" y="4637"/>
                  <a:pt x="6011" y="10190"/>
                </a:cubicBezTo>
                <a:cubicBezTo>
                  <a:pt x="1491" y="15002"/>
                  <a:pt x="-495" y="21403"/>
                  <a:pt x="44" y="29160"/>
                </a:cubicBezTo>
                <a:cubicBezTo>
                  <a:pt x="622" y="37982"/>
                  <a:pt x="2915" y="41287"/>
                  <a:pt x="4099" y="4190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8" name="Google Shape;668;g211feef9882_0_8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9" name="Google Shape;669;g211feef9882_0_8"/>
          <p:cNvSpPr/>
          <p:nvPr/>
        </p:nvSpPr>
        <p:spPr>
          <a:xfrm>
            <a:off x="1365408" y="783770"/>
            <a:ext cx="10631100" cy="52056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19999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pt-PT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0" name="Google Shape;670;g211feef9882_0_8"/>
          <p:cNvSpPr/>
          <p:nvPr/>
        </p:nvSpPr>
        <p:spPr>
          <a:xfrm>
            <a:off x="1365407" y="732792"/>
            <a:ext cx="10631100" cy="5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1" name="Google Shape;671;g211feef9882_0_8"/>
          <p:cNvSpPr/>
          <p:nvPr/>
        </p:nvSpPr>
        <p:spPr>
          <a:xfrm>
            <a:off x="1372414" y="225326"/>
            <a:ext cx="10631100" cy="5076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PT" sz="1800" u="none" cap="none" strike="noStrike">
                <a:solidFill>
                  <a:srgbClr val="212529"/>
                </a:solidFill>
                <a:latin typeface="Arial"/>
                <a:ea typeface="Arial"/>
                <a:cs typeface="Arial"/>
                <a:sym typeface="Arial"/>
              </a:rPr>
              <a:t>PORTUGUÊS LÍNGUA NÃO MATERNA E LÍNGUA DE ACOLHIMENTO: DA TEORIA À PRÁTICA (3º CICLO E SECUNDÁRIO)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2" name="Google Shape;672;g211feef9882_0_8"/>
          <p:cNvSpPr txBox="1"/>
          <p:nvPr/>
        </p:nvSpPr>
        <p:spPr>
          <a:xfrm rot="-5400000">
            <a:off x="-1157036" y="3645955"/>
            <a:ext cx="3368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73" name="Google Shape;673;g211feef9882_0_8"/>
          <p:cNvGrpSpPr/>
          <p:nvPr/>
        </p:nvGrpSpPr>
        <p:grpSpPr>
          <a:xfrm>
            <a:off x="1016605" y="-1014"/>
            <a:ext cx="171672" cy="4764009"/>
            <a:chOff x="1016605" y="-1014"/>
            <a:chExt cx="171672" cy="4764009"/>
          </a:xfrm>
        </p:grpSpPr>
        <p:sp>
          <p:nvSpPr>
            <p:cNvPr id="674" name="Google Shape;674;g211feef9882_0_8"/>
            <p:cNvSpPr/>
            <p:nvPr/>
          </p:nvSpPr>
          <p:spPr>
            <a:xfrm>
              <a:off x="1095049" y="-1014"/>
              <a:ext cx="14807" cy="4536033"/>
            </a:xfrm>
            <a:custGeom>
              <a:rect b="b" l="l" r="r" t="t"/>
              <a:pathLst>
                <a:path extrusionOk="0" h="3200023" w="19742">
                  <a:moveTo>
                    <a:pt x="-42" y="-3"/>
                  </a:moveTo>
                  <a:lnTo>
                    <a:pt x="19700" y="-3"/>
                  </a:lnTo>
                  <a:lnTo>
                    <a:pt x="19700" y="3200020"/>
                  </a:lnTo>
                  <a:lnTo>
                    <a:pt x="-42" y="3200020"/>
                  </a:lnTo>
                  <a:lnTo>
                    <a:pt x="-42" y="-3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5" name="Google Shape;675;g211feef9882_0_8"/>
            <p:cNvSpPr/>
            <p:nvPr/>
          </p:nvSpPr>
          <p:spPr>
            <a:xfrm>
              <a:off x="1016605" y="4458323"/>
              <a:ext cx="171672" cy="304672"/>
            </a:xfrm>
            <a:custGeom>
              <a:rect b="b" l="l" r="r" t="t"/>
              <a:pathLst>
                <a:path extrusionOk="0" h="74950" w="72207">
                  <a:moveTo>
                    <a:pt x="26191" y="-3"/>
                  </a:moveTo>
                  <a:lnTo>
                    <a:pt x="19633" y="18735"/>
                  </a:lnTo>
                  <a:lnTo>
                    <a:pt x="13074" y="37472"/>
                  </a:lnTo>
                  <a:lnTo>
                    <a:pt x="6516" y="56210"/>
                  </a:lnTo>
                  <a:lnTo>
                    <a:pt x="-42" y="74948"/>
                  </a:lnTo>
                  <a:cubicBezTo>
                    <a:pt x="15923" y="63668"/>
                    <a:pt x="40334" y="39751"/>
                    <a:pt x="72166" y="74948"/>
                  </a:cubicBezTo>
                  <a:lnTo>
                    <a:pt x="65607" y="56210"/>
                  </a:lnTo>
                  <a:lnTo>
                    <a:pt x="59049" y="37472"/>
                  </a:lnTo>
                  <a:lnTo>
                    <a:pt x="52491" y="18735"/>
                  </a:lnTo>
                  <a:lnTo>
                    <a:pt x="45933" y="-3"/>
                  </a:lnTo>
                  <a:lnTo>
                    <a:pt x="44704" y="-3"/>
                  </a:lnTo>
                  <a:lnTo>
                    <a:pt x="43467" y="-3"/>
                  </a:lnTo>
                  <a:lnTo>
                    <a:pt x="42238" y="-3"/>
                  </a:lnTo>
                  <a:lnTo>
                    <a:pt x="41001" y="-3"/>
                  </a:lnTo>
                  <a:lnTo>
                    <a:pt x="39764" y="-3"/>
                  </a:lnTo>
                  <a:lnTo>
                    <a:pt x="38535" y="-3"/>
                  </a:lnTo>
                  <a:lnTo>
                    <a:pt x="37299" y="-3"/>
                  </a:lnTo>
                  <a:lnTo>
                    <a:pt x="36062" y="-3"/>
                  </a:lnTo>
                  <a:lnTo>
                    <a:pt x="34833" y="-3"/>
                  </a:lnTo>
                  <a:lnTo>
                    <a:pt x="33596" y="-3"/>
                  </a:lnTo>
                  <a:lnTo>
                    <a:pt x="32367" y="-3"/>
                  </a:lnTo>
                  <a:lnTo>
                    <a:pt x="31130" y="-3"/>
                  </a:lnTo>
                  <a:lnTo>
                    <a:pt x="29894" y="-3"/>
                  </a:lnTo>
                  <a:lnTo>
                    <a:pt x="28664" y="-3"/>
                  </a:lnTo>
                  <a:lnTo>
                    <a:pt x="27428" y="-3"/>
                  </a:ln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76" name="Google Shape;676;g211feef9882_0_8"/>
          <p:cNvSpPr/>
          <p:nvPr/>
        </p:nvSpPr>
        <p:spPr>
          <a:xfrm>
            <a:off x="1365406" y="6125208"/>
            <a:ext cx="10631100" cy="6093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7" name="Google Shape;677;g211feef9882_0_8"/>
          <p:cNvSpPr txBox="1"/>
          <p:nvPr/>
        </p:nvSpPr>
        <p:spPr>
          <a:xfrm>
            <a:off x="3679225" y="6191400"/>
            <a:ext cx="8317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CRISTINA SOUSA, DANIELA OUTEIRO, ELISABETE PIRES E RITA SERRANO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8" name="Google Shape;678;g211feef9882_0_8"/>
          <p:cNvSpPr/>
          <p:nvPr/>
        </p:nvSpPr>
        <p:spPr>
          <a:xfrm>
            <a:off x="1385352" y="3064069"/>
            <a:ext cx="2467859" cy="2785107"/>
          </a:xfrm>
          <a:custGeom>
            <a:rect b="b" l="l" r="r" t="t"/>
            <a:pathLst>
              <a:path extrusionOk="0" h="2188689" w="1939378">
                <a:moveTo>
                  <a:pt x="969870" y="0"/>
                </a:moveTo>
                <a:cubicBezTo>
                  <a:pt x="1107561" y="0"/>
                  <a:pt x="1219181" y="111620"/>
                  <a:pt x="1219181" y="249311"/>
                </a:cubicBezTo>
                <a:lnTo>
                  <a:pt x="1939378" y="249311"/>
                </a:lnTo>
                <a:lnTo>
                  <a:pt x="1939378" y="957398"/>
                </a:lnTo>
                <a:lnTo>
                  <a:pt x="1939016" y="957361"/>
                </a:lnTo>
                <a:cubicBezTo>
                  <a:pt x="1801325" y="957361"/>
                  <a:pt x="1689705" y="1068981"/>
                  <a:pt x="1689705" y="1206672"/>
                </a:cubicBezTo>
                <a:cubicBezTo>
                  <a:pt x="1689705" y="1344363"/>
                  <a:pt x="1801325" y="1455983"/>
                  <a:pt x="1939016" y="1455983"/>
                </a:cubicBezTo>
                <a:lnTo>
                  <a:pt x="1939378" y="1455947"/>
                </a:lnTo>
                <a:lnTo>
                  <a:pt x="1939378" y="2188689"/>
                </a:lnTo>
                <a:lnTo>
                  <a:pt x="0" y="2188689"/>
                </a:lnTo>
                <a:lnTo>
                  <a:pt x="0" y="249311"/>
                </a:lnTo>
                <a:lnTo>
                  <a:pt x="720559" y="249311"/>
                </a:lnTo>
                <a:cubicBezTo>
                  <a:pt x="720559" y="111620"/>
                  <a:pt x="832179" y="0"/>
                  <a:pt x="969870" y="0"/>
                </a:cubicBezTo>
                <a:close/>
              </a:path>
            </a:pathLst>
          </a:custGeom>
          <a:solidFill>
            <a:srgbClr val="FFF2CC"/>
          </a:solidFill>
          <a:ln cap="flat" cmpd="sng" w="12700">
            <a:solidFill>
              <a:srgbClr val="BBD6E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288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ATIVIDADES DE PÓS-LEITURA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79" name="Google Shape;679;g211feef9882_0_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2337248">
            <a:off x="1524791" y="5009880"/>
            <a:ext cx="669144" cy="740838"/>
          </a:xfrm>
          <a:prstGeom prst="rect">
            <a:avLst/>
          </a:prstGeom>
          <a:noFill/>
          <a:ln>
            <a:noFill/>
          </a:ln>
        </p:spPr>
      </p:pic>
      <p:sp>
        <p:nvSpPr>
          <p:cNvPr id="680" name="Google Shape;680;g211feef9882_0_8"/>
          <p:cNvSpPr txBox="1"/>
          <p:nvPr/>
        </p:nvSpPr>
        <p:spPr>
          <a:xfrm>
            <a:off x="1530225" y="1149400"/>
            <a:ext cx="1822200" cy="6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PT" sz="2800" u="none" cap="none" strike="noStrike">
                <a:solidFill>
                  <a:schemeClr val="dk1"/>
                </a:solidFill>
                <a:highlight>
                  <a:srgbClr val="FAB226"/>
                </a:highlight>
                <a:latin typeface="Calibri"/>
                <a:ea typeface="Calibri"/>
                <a:cs typeface="Calibri"/>
                <a:sym typeface="Calibri"/>
              </a:rPr>
              <a:t>Gramática</a:t>
            </a:r>
            <a:endParaRPr b="1" i="0" sz="2800" u="none" cap="none" strike="noStrike">
              <a:solidFill>
                <a:schemeClr val="dk1"/>
              </a:solidFill>
              <a:highlight>
                <a:srgbClr val="FAB226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1" name="Google Shape;681;g211feef9882_0_8"/>
          <p:cNvPicPr preferRelativeResize="0"/>
          <p:nvPr/>
        </p:nvPicPr>
        <p:blipFill rotWithShape="1">
          <a:blip r:embed="rId4">
            <a:alphaModFix/>
          </a:blip>
          <a:srcRect b="2990" l="0" r="0" t="2980"/>
          <a:stretch/>
        </p:blipFill>
        <p:spPr>
          <a:xfrm>
            <a:off x="4050275" y="783800"/>
            <a:ext cx="7717965" cy="278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2" name="Google Shape;682;g211feef9882_0_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049525" y="809000"/>
            <a:ext cx="7717974" cy="518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2e76f83ebf0_2_5"/>
          <p:cNvSpPr/>
          <p:nvPr/>
        </p:nvSpPr>
        <p:spPr>
          <a:xfrm>
            <a:off x="-20265" y="-1"/>
            <a:ext cx="11331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8" name="Google Shape;688;g2e76f83ebf0_2_5"/>
          <p:cNvSpPr/>
          <p:nvPr/>
        </p:nvSpPr>
        <p:spPr>
          <a:xfrm>
            <a:off x="512766" y="2519"/>
            <a:ext cx="14958" cy="1019888"/>
          </a:xfrm>
          <a:custGeom>
            <a:rect b="b" l="l" r="r" t="t"/>
            <a:pathLst>
              <a:path extrusionOk="0" h="1359851" w="19944">
                <a:moveTo>
                  <a:pt x="-42" y="-3"/>
                </a:moveTo>
                <a:lnTo>
                  <a:pt x="19903" y="-3"/>
                </a:lnTo>
                <a:lnTo>
                  <a:pt x="19903" y="1359848"/>
                </a:lnTo>
                <a:lnTo>
                  <a:pt x="-42" y="1359848"/>
                </a:lnTo>
                <a:lnTo>
                  <a:pt x="-42" y="-3"/>
                </a:lnTo>
              </a:path>
            </a:pathLst>
          </a:custGeom>
          <a:solidFill>
            <a:srgbClr val="FFD966"/>
          </a:solidFill>
          <a:ln cap="flat" cmpd="sng" w="9525">
            <a:solidFill>
              <a:srgbClr val="FFC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9" name="Google Shape;689;g2e76f83ebf0_2_5"/>
          <p:cNvSpPr/>
          <p:nvPr/>
        </p:nvSpPr>
        <p:spPr>
          <a:xfrm>
            <a:off x="386579" y="1132113"/>
            <a:ext cx="265348" cy="38612"/>
          </a:xfrm>
          <a:custGeom>
            <a:rect b="b" l="l" r="r" t="t"/>
            <a:pathLst>
              <a:path extrusionOk="0" h="51483" w="353797">
                <a:moveTo>
                  <a:pt x="22204" y="51481"/>
                </a:moveTo>
                <a:lnTo>
                  <a:pt x="331481" y="51031"/>
                </a:lnTo>
                <a:cubicBezTo>
                  <a:pt x="343780" y="51001"/>
                  <a:pt x="353756" y="39616"/>
                  <a:pt x="353756" y="25495"/>
                </a:cubicBezTo>
                <a:cubicBezTo>
                  <a:pt x="353696" y="11427"/>
                  <a:pt x="343713" y="4"/>
                  <a:pt x="331428" y="-3"/>
                </a:cubicBezTo>
                <a:lnTo>
                  <a:pt x="22151" y="484"/>
                </a:lnTo>
                <a:cubicBezTo>
                  <a:pt x="9889" y="492"/>
                  <a:pt x="-49" y="11944"/>
                  <a:pt x="-42" y="25997"/>
                </a:cubicBezTo>
                <a:cubicBezTo>
                  <a:pt x="-19" y="40118"/>
                  <a:pt x="9964" y="51496"/>
                  <a:pt x="22204" y="5148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0" name="Google Shape;690;g2e76f83ebf0_2_5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1" name="Google Shape;691;g2e76f83ebf0_2_5"/>
          <p:cNvSpPr/>
          <p:nvPr/>
        </p:nvSpPr>
        <p:spPr>
          <a:xfrm>
            <a:off x="386663" y="1185560"/>
            <a:ext cx="265326" cy="38657"/>
          </a:xfrm>
          <a:custGeom>
            <a:rect b="b" l="l" r="r" t="t"/>
            <a:pathLst>
              <a:path extrusionOk="0" h="51543" w="353768">
                <a:moveTo>
                  <a:pt x="22203" y="51541"/>
                </a:moveTo>
                <a:lnTo>
                  <a:pt x="331480" y="51061"/>
                </a:lnTo>
                <a:cubicBezTo>
                  <a:pt x="343802" y="51038"/>
                  <a:pt x="353763" y="39616"/>
                  <a:pt x="353726" y="25518"/>
                </a:cubicBezTo>
                <a:cubicBezTo>
                  <a:pt x="353703" y="11367"/>
                  <a:pt x="343712" y="-33"/>
                  <a:pt x="331421" y="-3"/>
                </a:cubicBezTo>
                <a:lnTo>
                  <a:pt x="22143" y="454"/>
                </a:lnTo>
                <a:cubicBezTo>
                  <a:pt x="9882" y="484"/>
                  <a:pt x="-42" y="11892"/>
                  <a:pt x="-42" y="26042"/>
                </a:cubicBezTo>
                <a:cubicBezTo>
                  <a:pt x="-12" y="40148"/>
                  <a:pt x="9949" y="51556"/>
                  <a:pt x="22203" y="5154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2" name="Google Shape;692;g2e76f83ebf0_2_5"/>
          <p:cNvSpPr/>
          <p:nvPr/>
        </p:nvSpPr>
        <p:spPr>
          <a:xfrm>
            <a:off x="78195" y="1361911"/>
            <a:ext cx="107267" cy="78155"/>
          </a:xfrm>
          <a:custGeom>
            <a:rect b="b" l="l" r="r" t="t"/>
            <a:pathLst>
              <a:path extrusionOk="0" h="104206" w="143023">
                <a:moveTo>
                  <a:pt x="15965" y="61323"/>
                </a:moveTo>
                <a:cubicBezTo>
                  <a:pt x="42025" y="74305"/>
                  <a:pt x="68093" y="87279"/>
                  <a:pt x="94154" y="100260"/>
                </a:cubicBezTo>
                <a:cubicBezTo>
                  <a:pt x="109324" y="107830"/>
                  <a:pt x="130520" y="104862"/>
                  <a:pt x="138824" y="88215"/>
                </a:cubicBezTo>
                <a:lnTo>
                  <a:pt x="139027" y="87773"/>
                </a:lnTo>
                <a:cubicBezTo>
                  <a:pt x="146619" y="72566"/>
                  <a:pt x="143629" y="51407"/>
                  <a:pt x="127005" y="43132"/>
                </a:cubicBezTo>
                <a:cubicBezTo>
                  <a:pt x="100899" y="30143"/>
                  <a:pt x="74854" y="17162"/>
                  <a:pt x="48793" y="4181"/>
                </a:cubicBezTo>
                <a:cubicBezTo>
                  <a:pt x="34096" y="-4266"/>
                  <a:pt x="12030" y="246"/>
                  <a:pt x="4153" y="16195"/>
                </a:cubicBezTo>
                <a:cubicBezTo>
                  <a:pt x="922" y="21802"/>
                  <a:pt x="-412" y="28442"/>
                  <a:pt x="45" y="34948"/>
                </a:cubicBezTo>
                <a:cubicBezTo>
                  <a:pt x="428" y="45703"/>
                  <a:pt x="5464" y="56039"/>
                  <a:pt x="15965" y="6132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3" name="Google Shape;693;g2e76f83ebf0_2_5"/>
          <p:cNvSpPr/>
          <p:nvPr/>
        </p:nvSpPr>
        <p:spPr>
          <a:xfrm>
            <a:off x="853995" y="1361161"/>
            <a:ext cx="107162" cy="78317"/>
          </a:xfrm>
          <a:custGeom>
            <a:rect b="b" l="l" r="r" t="t"/>
            <a:pathLst>
              <a:path extrusionOk="0" h="104423" w="142883">
                <a:moveTo>
                  <a:pt x="4262" y="88744"/>
                </a:moveTo>
                <a:cubicBezTo>
                  <a:pt x="12709" y="105414"/>
                  <a:pt x="33958" y="107932"/>
                  <a:pt x="49068" y="100332"/>
                </a:cubicBezTo>
                <a:cubicBezTo>
                  <a:pt x="75098" y="87283"/>
                  <a:pt x="101121" y="74226"/>
                  <a:pt x="127121" y="61170"/>
                </a:cubicBezTo>
                <a:cubicBezTo>
                  <a:pt x="137607" y="55878"/>
                  <a:pt x="142441" y="45588"/>
                  <a:pt x="142771" y="34855"/>
                </a:cubicBezTo>
                <a:cubicBezTo>
                  <a:pt x="143183" y="28252"/>
                  <a:pt x="141797" y="21514"/>
                  <a:pt x="138499" y="15930"/>
                </a:cubicBezTo>
                <a:cubicBezTo>
                  <a:pt x="130554" y="-65"/>
                  <a:pt x="108219" y="-4202"/>
                  <a:pt x="93708" y="4357"/>
                </a:cubicBezTo>
                <a:cubicBezTo>
                  <a:pt x="67670" y="17429"/>
                  <a:pt x="41678" y="30455"/>
                  <a:pt x="15625" y="43497"/>
                </a:cubicBezTo>
                <a:cubicBezTo>
                  <a:pt x="-1022" y="51891"/>
                  <a:pt x="-3563" y="73282"/>
                  <a:pt x="4052" y="88310"/>
                </a:cubicBezTo>
                <a:lnTo>
                  <a:pt x="4262" y="88752"/>
                </a:ln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4" name="Google Shape;694;g2e76f83ebf0_2_5"/>
          <p:cNvSpPr/>
          <p:nvPr/>
        </p:nvSpPr>
        <p:spPr>
          <a:xfrm>
            <a:off x="40966" y="1654812"/>
            <a:ext cx="112524" cy="62951"/>
          </a:xfrm>
          <a:custGeom>
            <a:rect b="b" l="l" r="r" t="t"/>
            <a:pathLst>
              <a:path extrusionOk="0" h="83935" w="150032">
                <a:moveTo>
                  <a:pt x="40631" y="83123"/>
                </a:moveTo>
                <a:cubicBezTo>
                  <a:pt x="69165" y="77135"/>
                  <a:pt x="97616" y="71169"/>
                  <a:pt x="126112" y="65150"/>
                </a:cubicBezTo>
                <a:cubicBezTo>
                  <a:pt x="134140" y="63442"/>
                  <a:pt x="140293" y="58615"/>
                  <a:pt x="144356" y="52379"/>
                </a:cubicBezTo>
                <a:cubicBezTo>
                  <a:pt x="146454" y="49351"/>
                  <a:pt x="147878" y="46008"/>
                  <a:pt x="148673" y="42433"/>
                </a:cubicBezTo>
                <a:cubicBezTo>
                  <a:pt x="150209" y="36789"/>
                  <a:pt x="150427" y="30733"/>
                  <a:pt x="149197" y="25037"/>
                </a:cubicBezTo>
                <a:lnTo>
                  <a:pt x="148957" y="23972"/>
                </a:lnTo>
                <a:cubicBezTo>
                  <a:pt x="145442" y="7925"/>
                  <a:pt x="133817" y="753"/>
                  <a:pt x="121391" y="340"/>
                </a:cubicBezTo>
                <a:cubicBezTo>
                  <a:pt x="117553" y="-237"/>
                  <a:pt x="113333" y="-109"/>
                  <a:pt x="108844" y="895"/>
                </a:cubicBezTo>
                <a:cubicBezTo>
                  <a:pt x="80475" y="7251"/>
                  <a:pt x="52031" y="13614"/>
                  <a:pt x="23632" y="19977"/>
                </a:cubicBezTo>
                <a:cubicBezTo>
                  <a:pt x="-17658" y="29241"/>
                  <a:pt x="-412" y="91750"/>
                  <a:pt x="40631" y="83116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5" name="Google Shape;695;g2e76f83ebf0_2_5"/>
          <p:cNvSpPr/>
          <p:nvPr/>
        </p:nvSpPr>
        <p:spPr>
          <a:xfrm>
            <a:off x="886588" y="1654472"/>
            <a:ext cx="112570" cy="62956"/>
          </a:xfrm>
          <a:custGeom>
            <a:rect b="b" l="l" r="r" t="t"/>
            <a:pathLst>
              <a:path extrusionOk="0" h="83941" w="150093">
                <a:moveTo>
                  <a:pt x="603" y="28863"/>
                </a:moveTo>
                <a:cubicBezTo>
                  <a:pt x="-2260" y="43868"/>
                  <a:pt x="4231" y="59946"/>
                  <a:pt x="23613" y="64038"/>
                </a:cubicBezTo>
                <a:cubicBezTo>
                  <a:pt x="52027" y="70394"/>
                  <a:pt x="80471" y="76727"/>
                  <a:pt x="108862" y="83083"/>
                </a:cubicBezTo>
                <a:cubicBezTo>
                  <a:pt x="125509" y="86830"/>
                  <a:pt x="145146" y="78106"/>
                  <a:pt x="149013" y="60110"/>
                </a:cubicBezTo>
                <a:lnTo>
                  <a:pt x="149246" y="59024"/>
                </a:lnTo>
                <a:cubicBezTo>
                  <a:pt x="152821" y="42400"/>
                  <a:pt x="144389" y="22673"/>
                  <a:pt x="126266" y="18887"/>
                </a:cubicBezTo>
                <a:cubicBezTo>
                  <a:pt x="97785" y="12891"/>
                  <a:pt x="69296" y="6903"/>
                  <a:pt x="40792" y="899"/>
                </a:cubicBezTo>
                <a:cubicBezTo>
                  <a:pt x="18816" y="-3980"/>
                  <a:pt x="3699" y="11722"/>
                  <a:pt x="603" y="2886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6" name="Google Shape;696;g2e76f83ebf0_2_5"/>
          <p:cNvSpPr/>
          <p:nvPr/>
        </p:nvSpPr>
        <p:spPr>
          <a:xfrm>
            <a:off x="203763" y="1880631"/>
            <a:ext cx="90094" cy="100340"/>
          </a:xfrm>
          <a:custGeom>
            <a:rect b="b" l="l" r="r" t="t"/>
            <a:pathLst>
              <a:path extrusionOk="0" h="133787" w="120125">
                <a:moveTo>
                  <a:pt x="9603" y="123875"/>
                </a:moveTo>
                <a:lnTo>
                  <a:pt x="10285" y="124437"/>
                </a:lnTo>
                <a:cubicBezTo>
                  <a:pt x="22996" y="134660"/>
                  <a:pt x="44642" y="139075"/>
                  <a:pt x="56552" y="124137"/>
                </a:cubicBezTo>
                <a:cubicBezTo>
                  <a:pt x="74660" y="101352"/>
                  <a:pt x="92791" y="78544"/>
                  <a:pt x="110921" y="55759"/>
                </a:cubicBezTo>
                <a:cubicBezTo>
                  <a:pt x="122014" y="41826"/>
                  <a:pt x="124330" y="22999"/>
                  <a:pt x="110599" y="9477"/>
                </a:cubicBezTo>
                <a:lnTo>
                  <a:pt x="108201" y="7394"/>
                </a:lnTo>
                <a:cubicBezTo>
                  <a:pt x="95939" y="-2365"/>
                  <a:pt x="74803" y="-3324"/>
                  <a:pt x="64197" y="9710"/>
                </a:cubicBezTo>
                <a:cubicBezTo>
                  <a:pt x="45924" y="32345"/>
                  <a:pt x="27613" y="54987"/>
                  <a:pt x="9295" y="77638"/>
                </a:cubicBezTo>
                <a:cubicBezTo>
                  <a:pt x="-980" y="90349"/>
                  <a:pt x="-5275" y="111920"/>
                  <a:pt x="9603" y="123875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7" name="Google Shape;697;g2e76f83ebf0_2_5"/>
          <p:cNvSpPr/>
          <p:nvPr/>
        </p:nvSpPr>
        <p:spPr>
          <a:xfrm>
            <a:off x="746538" y="1880189"/>
            <a:ext cx="90119" cy="100285"/>
          </a:xfrm>
          <a:custGeom>
            <a:rect b="b" l="l" r="r" t="t"/>
            <a:pathLst>
              <a:path extrusionOk="0" h="133713" w="120158">
                <a:moveTo>
                  <a:pt x="9388" y="55974"/>
                </a:moveTo>
                <a:cubicBezTo>
                  <a:pt x="27511" y="78774"/>
                  <a:pt x="45657" y="101559"/>
                  <a:pt x="63788" y="124307"/>
                </a:cubicBezTo>
                <a:cubicBezTo>
                  <a:pt x="75757" y="139402"/>
                  <a:pt x="97545" y="134080"/>
                  <a:pt x="110062" y="124015"/>
                </a:cubicBezTo>
                <a:lnTo>
                  <a:pt x="110744" y="123475"/>
                </a:lnTo>
                <a:cubicBezTo>
                  <a:pt x="125704" y="111460"/>
                  <a:pt x="120600" y="89702"/>
                  <a:pt x="110407" y="77200"/>
                </a:cubicBezTo>
                <a:cubicBezTo>
                  <a:pt x="92066" y="54610"/>
                  <a:pt x="73711" y="32012"/>
                  <a:pt x="55340" y="9400"/>
                </a:cubicBezTo>
                <a:cubicBezTo>
                  <a:pt x="49344" y="1875"/>
                  <a:pt x="39623" y="-764"/>
                  <a:pt x="30224" y="181"/>
                </a:cubicBezTo>
                <a:cubicBezTo>
                  <a:pt x="22182" y="983"/>
                  <a:pt x="14350" y="4370"/>
                  <a:pt x="9081" y="9737"/>
                </a:cubicBezTo>
                <a:cubicBezTo>
                  <a:pt x="3632" y="15253"/>
                  <a:pt x="866" y="21519"/>
                  <a:pt x="147" y="27935"/>
                </a:cubicBezTo>
                <a:cubicBezTo>
                  <a:pt x="-925" y="37671"/>
                  <a:pt x="2628" y="47685"/>
                  <a:pt x="9388" y="5597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8" name="Google Shape;698;g2e76f83ebf0_2_5"/>
          <p:cNvSpPr/>
          <p:nvPr/>
        </p:nvSpPr>
        <p:spPr>
          <a:xfrm>
            <a:off x="495491" y="1968660"/>
            <a:ext cx="49518" cy="114613"/>
          </a:xfrm>
          <a:custGeom>
            <a:rect b="b" l="l" r="r" t="t"/>
            <a:pathLst>
              <a:path extrusionOk="0" h="152817" w="66024">
                <a:moveTo>
                  <a:pt x="32577" y="152814"/>
                </a:moveTo>
                <a:lnTo>
                  <a:pt x="33064" y="152777"/>
                </a:lnTo>
                <a:cubicBezTo>
                  <a:pt x="50775" y="152754"/>
                  <a:pt x="65990" y="138161"/>
                  <a:pt x="65983" y="120278"/>
                </a:cubicBezTo>
                <a:cubicBezTo>
                  <a:pt x="65953" y="91160"/>
                  <a:pt x="65885" y="61996"/>
                  <a:pt x="65855" y="32908"/>
                </a:cubicBezTo>
                <a:cubicBezTo>
                  <a:pt x="65825" y="15182"/>
                  <a:pt x="51202" y="-10"/>
                  <a:pt x="33296" y="-3"/>
                </a:cubicBezTo>
                <a:lnTo>
                  <a:pt x="32832" y="4"/>
                </a:lnTo>
                <a:cubicBezTo>
                  <a:pt x="23561" y="4"/>
                  <a:pt x="16268" y="3205"/>
                  <a:pt x="11051" y="8152"/>
                </a:cubicBezTo>
                <a:cubicBezTo>
                  <a:pt x="4426" y="13391"/>
                  <a:pt x="-86" y="21515"/>
                  <a:pt x="-42" y="32518"/>
                </a:cubicBezTo>
                <a:cubicBezTo>
                  <a:pt x="-42" y="61644"/>
                  <a:pt x="19" y="90777"/>
                  <a:pt x="86" y="119843"/>
                </a:cubicBezTo>
                <a:cubicBezTo>
                  <a:pt x="63" y="137614"/>
                  <a:pt x="14686" y="152807"/>
                  <a:pt x="32577" y="15281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9" name="Google Shape;699;g2e76f83ebf0_2_5"/>
          <p:cNvSpPr/>
          <p:nvPr/>
        </p:nvSpPr>
        <p:spPr>
          <a:xfrm>
            <a:off x="438041" y="1544324"/>
            <a:ext cx="18401" cy="31148"/>
          </a:xfrm>
          <a:custGeom>
            <a:rect b="b" l="l" r="r" t="t"/>
            <a:pathLst>
              <a:path extrusionOk="0" h="41530" w="24535">
                <a:moveTo>
                  <a:pt x="2837" y="22332"/>
                </a:moveTo>
                <a:cubicBezTo>
                  <a:pt x="-296" y="28651"/>
                  <a:pt x="-873" y="33500"/>
                  <a:pt x="1113" y="36723"/>
                </a:cubicBezTo>
                <a:cubicBezTo>
                  <a:pt x="3054" y="39908"/>
                  <a:pt x="5085" y="41527"/>
                  <a:pt x="7101" y="41527"/>
                </a:cubicBezTo>
                <a:cubicBezTo>
                  <a:pt x="11681" y="41520"/>
                  <a:pt x="17977" y="35186"/>
                  <a:pt x="20990" y="29213"/>
                </a:cubicBezTo>
                <a:cubicBezTo>
                  <a:pt x="25442" y="20384"/>
                  <a:pt x="24970" y="9418"/>
                  <a:pt x="23298" y="-3"/>
                </a:cubicBezTo>
                <a:cubicBezTo>
                  <a:pt x="13540" y="7035"/>
                  <a:pt x="6629" y="14560"/>
                  <a:pt x="2837" y="2233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0" name="Google Shape;700;g2e76f83ebf0_2_5"/>
          <p:cNvSpPr/>
          <p:nvPr/>
        </p:nvSpPr>
        <p:spPr>
          <a:xfrm>
            <a:off x="538381" y="1547067"/>
            <a:ext cx="19942" cy="36758"/>
          </a:xfrm>
          <a:custGeom>
            <a:rect b="b" l="l" r="r" t="t"/>
            <a:pathLst>
              <a:path extrusionOk="0" h="49010" w="26589">
                <a:moveTo>
                  <a:pt x="1901" y="31049"/>
                </a:moveTo>
                <a:cubicBezTo>
                  <a:pt x="-205" y="35658"/>
                  <a:pt x="-917" y="44353"/>
                  <a:pt x="1384" y="47883"/>
                </a:cubicBezTo>
                <a:cubicBezTo>
                  <a:pt x="1804" y="48618"/>
                  <a:pt x="2291" y="48985"/>
                  <a:pt x="3520" y="49007"/>
                </a:cubicBezTo>
                <a:cubicBezTo>
                  <a:pt x="4382" y="48985"/>
                  <a:pt x="5911" y="48790"/>
                  <a:pt x="8249" y="47786"/>
                </a:cubicBezTo>
                <a:cubicBezTo>
                  <a:pt x="13961" y="45425"/>
                  <a:pt x="18877" y="40261"/>
                  <a:pt x="21875" y="33590"/>
                </a:cubicBezTo>
                <a:cubicBezTo>
                  <a:pt x="27354" y="21358"/>
                  <a:pt x="27991" y="9741"/>
                  <a:pt x="23907" y="-3"/>
                </a:cubicBezTo>
                <a:cubicBezTo>
                  <a:pt x="23127" y="919"/>
                  <a:pt x="22325" y="1871"/>
                  <a:pt x="21561" y="2815"/>
                </a:cubicBezTo>
                <a:cubicBezTo>
                  <a:pt x="14223" y="11779"/>
                  <a:pt x="6615" y="20998"/>
                  <a:pt x="1901" y="3104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1" name="Google Shape;701;g2e76f83ebf0_2_5"/>
          <p:cNvSpPr/>
          <p:nvPr/>
        </p:nvSpPr>
        <p:spPr>
          <a:xfrm>
            <a:off x="418535" y="1237063"/>
            <a:ext cx="195183" cy="278007"/>
          </a:xfrm>
          <a:custGeom>
            <a:rect b="b" l="l" r="r" t="t"/>
            <a:pathLst>
              <a:path extrusionOk="0" h="370676" w="260244">
                <a:moveTo>
                  <a:pt x="260202" y="306928"/>
                </a:moveTo>
                <a:cubicBezTo>
                  <a:pt x="218200" y="216807"/>
                  <a:pt x="181879" y="116306"/>
                  <a:pt x="149245" y="-3"/>
                </a:cubicBezTo>
                <a:lnTo>
                  <a:pt x="102356" y="64"/>
                </a:lnTo>
                <a:cubicBezTo>
                  <a:pt x="72053" y="109328"/>
                  <a:pt x="38543" y="204455"/>
                  <a:pt x="-42" y="290506"/>
                </a:cubicBezTo>
                <a:cubicBezTo>
                  <a:pt x="30748" y="304754"/>
                  <a:pt x="54702" y="331542"/>
                  <a:pt x="68119" y="366507"/>
                </a:cubicBezTo>
                <a:cubicBezTo>
                  <a:pt x="89352" y="357782"/>
                  <a:pt x="111028" y="354672"/>
                  <a:pt x="134143" y="356950"/>
                </a:cubicBezTo>
                <a:cubicBezTo>
                  <a:pt x="153487" y="358817"/>
                  <a:pt x="169842" y="363478"/>
                  <a:pt x="182793" y="370674"/>
                </a:cubicBezTo>
                <a:cubicBezTo>
                  <a:pt x="195213" y="355901"/>
                  <a:pt x="224751" y="324002"/>
                  <a:pt x="260202" y="30692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2" name="Google Shape;702;g2e76f83ebf0_2_5"/>
          <p:cNvSpPr/>
          <p:nvPr/>
        </p:nvSpPr>
        <p:spPr>
          <a:xfrm>
            <a:off x="644580" y="1480522"/>
            <a:ext cx="30602" cy="29017"/>
          </a:xfrm>
          <a:custGeom>
            <a:rect b="b" l="l" r="r" t="t"/>
            <a:pathLst>
              <a:path extrusionOk="0" h="38690" w="40803">
                <a:moveTo>
                  <a:pt x="29009" y="38582"/>
                </a:moveTo>
                <a:lnTo>
                  <a:pt x="31040" y="38687"/>
                </a:lnTo>
                <a:cubicBezTo>
                  <a:pt x="34908" y="38687"/>
                  <a:pt x="39465" y="37143"/>
                  <a:pt x="40312" y="33800"/>
                </a:cubicBezTo>
                <a:cubicBezTo>
                  <a:pt x="41983" y="27115"/>
                  <a:pt x="38678" y="20961"/>
                  <a:pt x="35597" y="17004"/>
                </a:cubicBezTo>
                <a:cubicBezTo>
                  <a:pt x="28012" y="7283"/>
                  <a:pt x="13839" y="-48"/>
                  <a:pt x="2649" y="-2"/>
                </a:cubicBezTo>
                <a:cubicBezTo>
                  <a:pt x="1727" y="-10"/>
                  <a:pt x="813" y="50"/>
                  <a:pt x="-42" y="162"/>
                </a:cubicBezTo>
                <a:cubicBezTo>
                  <a:pt x="2439" y="5281"/>
                  <a:pt x="5017" y="10341"/>
                  <a:pt x="7618" y="15437"/>
                </a:cubicBezTo>
                <a:cubicBezTo>
                  <a:pt x="12812" y="26095"/>
                  <a:pt x="19355" y="37113"/>
                  <a:pt x="29009" y="3858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3" name="Google Shape;703;g2e76f83ebf0_2_5"/>
          <p:cNvSpPr/>
          <p:nvPr/>
        </p:nvSpPr>
        <p:spPr>
          <a:xfrm>
            <a:off x="364163" y="1471466"/>
            <a:ext cx="22443" cy="31463"/>
          </a:xfrm>
          <a:custGeom>
            <a:rect b="b" l="l" r="r" t="t"/>
            <a:pathLst>
              <a:path extrusionOk="0" h="41950" w="29924">
                <a:moveTo>
                  <a:pt x="4099" y="41909"/>
                </a:moveTo>
                <a:lnTo>
                  <a:pt x="4234" y="41947"/>
                </a:lnTo>
                <a:cubicBezTo>
                  <a:pt x="5254" y="41939"/>
                  <a:pt x="8401" y="40635"/>
                  <a:pt x="15627" y="28816"/>
                </a:cubicBezTo>
                <a:lnTo>
                  <a:pt x="16204" y="27864"/>
                </a:lnTo>
                <a:cubicBezTo>
                  <a:pt x="20723" y="18929"/>
                  <a:pt x="25221" y="9756"/>
                  <a:pt x="29882" y="-3"/>
                </a:cubicBezTo>
                <a:cubicBezTo>
                  <a:pt x="19682" y="1076"/>
                  <a:pt x="11190" y="4637"/>
                  <a:pt x="6011" y="10190"/>
                </a:cubicBezTo>
                <a:cubicBezTo>
                  <a:pt x="1491" y="15002"/>
                  <a:pt x="-495" y="21403"/>
                  <a:pt x="44" y="29160"/>
                </a:cubicBezTo>
                <a:cubicBezTo>
                  <a:pt x="622" y="37982"/>
                  <a:pt x="2915" y="41287"/>
                  <a:pt x="4099" y="4190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4" name="Google Shape;704;g2e76f83ebf0_2_5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5" name="Google Shape;705;g2e76f83ebf0_2_5"/>
          <p:cNvSpPr/>
          <p:nvPr/>
        </p:nvSpPr>
        <p:spPr>
          <a:xfrm>
            <a:off x="4050275" y="1469575"/>
            <a:ext cx="7946100" cy="4381500"/>
          </a:xfrm>
          <a:prstGeom prst="rect">
            <a:avLst/>
          </a:prstGeom>
          <a:solidFill>
            <a:srgbClr val="FFD966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pt-PT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Imagina que estás a conversar com um amigo sobre o que vais fazer durante as férias de verão.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PT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 base na fotografia apresentada, redige uma mensagem de correio eletrónico, com um mínimo de 100 palavras, sobre os teus planos.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PT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teu texto, deves incluir: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143000" marR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PT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	O local de destino das tuas férias;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143000" marR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PT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	Com quem irás passá-las;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1143000" marR="0" rtl="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PT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	Descrição de pelo menos duas das atividades que irás realizar.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6" name="Google Shape;706;g2e76f83ebf0_2_5"/>
          <p:cNvSpPr/>
          <p:nvPr/>
        </p:nvSpPr>
        <p:spPr>
          <a:xfrm>
            <a:off x="1365407" y="732792"/>
            <a:ext cx="10631100" cy="5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7" name="Google Shape;707;g2e76f83ebf0_2_5"/>
          <p:cNvSpPr/>
          <p:nvPr/>
        </p:nvSpPr>
        <p:spPr>
          <a:xfrm>
            <a:off x="1372414" y="225326"/>
            <a:ext cx="10631100" cy="5076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PT" sz="1800" u="none" cap="none" strike="noStrike">
                <a:solidFill>
                  <a:srgbClr val="212529"/>
                </a:solidFill>
                <a:latin typeface="Arial"/>
                <a:ea typeface="Arial"/>
                <a:cs typeface="Arial"/>
                <a:sym typeface="Arial"/>
              </a:rPr>
              <a:t>PORTUGUÊS LÍNGUA NÃO MATERNA E LÍNGUA DE ACOLHIMENTO: DA TEORIA À PRÁTICA (3º CICLO E SECUNDÁRIO)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8" name="Google Shape;708;g2e76f83ebf0_2_5"/>
          <p:cNvSpPr txBox="1"/>
          <p:nvPr/>
        </p:nvSpPr>
        <p:spPr>
          <a:xfrm rot="-5400000">
            <a:off x="-1157036" y="3645955"/>
            <a:ext cx="3368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09" name="Google Shape;709;g2e76f83ebf0_2_5"/>
          <p:cNvGrpSpPr/>
          <p:nvPr/>
        </p:nvGrpSpPr>
        <p:grpSpPr>
          <a:xfrm>
            <a:off x="1016605" y="-1014"/>
            <a:ext cx="171672" cy="4764009"/>
            <a:chOff x="1016605" y="-1014"/>
            <a:chExt cx="171672" cy="4764009"/>
          </a:xfrm>
        </p:grpSpPr>
        <p:sp>
          <p:nvSpPr>
            <p:cNvPr id="710" name="Google Shape;710;g2e76f83ebf0_2_5"/>
            <p:cNvSpPr/>
            <p:nvPr/>
          </p:nvSpPr>
          <p:spPr>
            <a:xfrm>
              <a:off x="1095049" y="-1014"/>
              <a:ext cx="14807" cy="4536033"/>
            </a:xfrm>
            <a:custGeom>
              <a:rect b="b" l="l" r="r" t="t"/>
              <a:pathLst>
                <a:path extrusionOk="0" h="3200023" w="19742">
                  <a:moveTo>
                    <a:pt x="-42" y="-3"/>
                  </a:moveTo>
                  <a:lnTo>
                    <a:pt x="19700" y="-3"/>
                  </a:lnTo>
                  <a:lnTo>
                    <a:pt x="19700" y="3200020"/>
                  </a:lnTo>
                  <a:lnTo>
                    <a:pt x="-42" y="3200020"/>
                  </a:lnTo>
                  <a:lnTo>
                    <a:pt x="-42" y="-3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1" name="Google Shape;711;g2e76f83ebf0_2_5"/>
            <p:cNvSpPr/>
            <p:nvPr/>
          </p:nvSpPr>
          <p:spPr>
            <a:xfrm>
              <a:off x="1016605" y="4458323"/>
              <a:ext cx="171672" cy="304672"/>
            </a:xfrm>
            <a:custGeom>
              <a:rect b="b" l="l" r="r" t="t"/>
              <a:pathLst>
                <a:path extrusionOk="0" h="74950" w="72207">
                  <a:moveTo>
                    <a:pt x="26191" y="-3"/>
                  </a:moveTo>
                  <a:lnTo>
                    <a:pt x="19633" y="18735"/>
                  </a:lnTo>
                  <a:lnTo>
                    <a:pt x="13074" y="37472"/>
                  </a:lnTo>
                  <a:lnTo>
                    <a:pt x="6516" y="56210"/>
                  </a:lnTo>
                  <a:lnTo>
                    <a:pt x="-42" y="74948"/>
                  </a:lnTo>
                  <a:cubicBezTo>
                    <a:pt x="15923" y="63668"/>
                    <a:pt x="40334" y="39751"/>
                    <a:pt x="72166" y="74948"/>
                  </a:cubicBezTo>
                  <a:lnTo>
                    <a:pt x="65607" y="56210"/>
                  </a:lnTo>
                  <a:lnTo>
                    <a:pt x="59049" y="37472"/>
                  </a:lnTo>
                  <a:lnTo>
                    <a:pt x="52491" y="18735"/>
                  </a:lnTo>
                  <a:lnTo>
                    <a:pt x="45933" y="-3"/>
                  </a:lnTo>
                  <a:lnTo>
                    <a:pt x="44704" y="-3"/>
                  </a:lnTo>
                  <a:lnTo>
                    <a:pt x="43467" y="-3"/>
                  </a:lnTo>
                  <a:lnTo>
                    <a:pt x="42238" y="-3"/>
                  </a:lnTo>
                  <a:lnTo>
                    <a:pt x="41001" y="-3"/>
                  </a:lnTo>
                  <a:lnTo>
                    <a:pt x="39764" y="-3"/>
                  </a:lnTo>
                  <a:lnTo>
                    <a:pt x="38535" y="-3"/>
                  </a:lnTo>
                  <a:lnTo>
                    <a:pt x="37299" y="-3"/>
                  </a:lnTo>
                  <a:lnTo>
                    <a:pt x="36062" y="-3"/>
                  </a:lnTo>
                  <a:lnTo>
                    <a:pt x="34833" y="-3"/>
                  </a:lnTo>
                  <a:lnTo>
                    <a:pt x="33596" y="-3"/>
                  </a:lnTo>
                  <a:lnTo>
                    <a:pt x="32367" y="-3"/>
                  </a:lnTo>
                  <a:lnTo>
                    <a:pt x="31130" y="-3"/>
                  </a:lnTo>
                  <a:lnTo>
                    <a:pt x="29894" y="-3"/>
                  </a:lnTo>
                  <a:lnTo>
                    <a:pt x="28664" y="-3"/>
                  </a:lnTo>
                  <a:lnTo>
                    <a:pt x="27428" y="-3"/>
                  </a:ln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12" name="Google Shape;712;g2e76f83ebf0_2_5"/>
          <p:cNvSpPr/>
          <p:nvPr/>
        </p:nvSpPr>
        <p:spPr>
          <a:xfrm>
            <a:off x="1365406" y="6125208"/>
            <a:ext cx="10631100" cy="6093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13" name="Google Shape;713;g2e76f83ebf0_2_5"/>
          <p:cNvSpPr txBox="1"/>
          <p:nvPr/>
        </p:nvSpPr>
        <p:spPr>
          <a:xfrm>
            <a:off x="3679225" y="6191400"/>
            <a:ext cx="8317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CRISTINA SOUSA, DANIELA OUTEIRO, ELISABETE PIRES E RITA SERRANO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4" name="Google Shape;714;g2e76f83ebf0_2_5"/>
          <p:cNvSpPr/>
          <p:nvPr/>
        </p:nvSpPr>
        <p:spPr>
          <a:xfrm>
            <a:off x="1385352" y="3064069"/>
            <a:ext cx="2467859" cy="2785107"/>
          </a:xfrm>
          <a:custGeom>
            <a:rect b="b" l="l" r="r" t="t"/>
            <a:pathLst>
              <a:path extrusionOk="0" h="2188689" w="1939378">
                <a:moveTo>
                  <a:pt x="969870" y="0"/>
                </a:moveTo>
                <a:cubicBezTo>
                  <a:pt x="1107561" y="0"/>
                  <a:pt x="1219181" y="111620"/>
                  <a:pt x="1219181" y="249311"/>
                </a:cubicBezTo>
                <a:lnTo>
                  <a:pt x="1939378" y="249311"/>
                </a:lnTo>
                <a:lnTo>
                  <a:pt x="1939378" y="957398"/>
                </a:lnTo>
                <a:lnTo>
                  <a:pt x="1939016" y="957361"/>
                </a:lnTo>
                <a:cubicBezTo>
                  <a:pt x="1801325" y="957361"/>
                  <a:pt x="1689705" y="1068981"/>
                  <a:pt x="1689705" y="1206672"/>
                </a:cubicBezTo>
                <a:cubicBezTo>
                  <a:pt x="1689705" y="1344363"/>
                  <a:pt x="1801325" y="1455983"/>
                  <a:pt x="1939016" y="1455983"/>
                </a:cubicBezTo>
                <a:lnTo>
                  <a:pt x="1939378" y="1455947"/>
                </a:lnTo>
                <a:lnTo>
                  <a:pt x="1939378" y="2188689"/>
                </a:lnTo>
                <a:lnTo>
                  <a:pt x="0" y="2188689"/>
                </a:lnTo>
                <a:lnTo>
                  <a:pt x="0" y="249311"/>
                </a:lnTo>
                <a:lnTo>
                  <a:pt x="720559" y="249311"/>
                </a:lnTo>
                <a:cubicBezTo>
                  <a:pt x="720559" y="111620"/>
                  <a:pt x="832179" y="0"/>
                  <a:pt x="969870" y="0"/>
                </a:cubicBezTo>
                <a:close/>
              </a:path>
            </a:pathLst>
          </a:custGeom>
          <a:solidFill>
            <a:srgbClr val="FFF2CC"/>
          </a:solidFill>
          <a:ln cap="flat" cmpd="sng" w="12700">
            <a:solidFill>
              <a:srgbClr val="BBD6E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288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ATIVIDADES DE PÓS-LEITURA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5" name="Google Shape;715;g2e76f83ebf0_2_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2337248">
            <a:off x="1524791" y="5009880"/>
            <a:ext cx="669144" cy="740838"/>
          </a:xfrm>
          <a:prstGeom prst="rect">
            <a:avLst/>
          </a:prstGeom>
          <a:noFill/>
          <a:ln>
            <a:noFill/>
          </a:ln>
        </p:spPr>
      </p:pic>
      <p:sp>
        <p:nvSpPr>
          <p:cNvPr id="716" name="Google Shape;716;g2e76f83ebf0_2_5"/>
          <p:cNvSpPr txBox="1"/>
          <p:nvPr/>
        </p:nvSpPr>
        <p:spPr>
          <a:xfrm>
            <a:off x="1606725" y="1058100"/>
            <a:ext cx="1822200" cy="6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PT" sz="2800" u="none" cap="none" strike="noStrike">
                <a:solidFill>
                  <a:schemeClr val="dk1"/>
                </a:solidFill>
                <a:highlight>
                  <a:srgbClr val="FAB226"/>
                </a:highlight>
                <a:latin typeface="Calibri"/>
                <a:ea typeface="Calibri"/>
                <a:cs typeface="Calibri"/>
                <a:sym typeface="Calibri"/>
              </a:rPr>
              <a:t>Escrita</a:t>
            </a:r>
            <a:endParaRPr b="1" i="0" sz="2800" u="none" cap="none" strike="noStrike">
              <a:solidFill>
                <a:schemeClr val="dk1"/>
              </a:solidFill>
              <a:highlight>
                <a:srgbClr val="FAB226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Uma imagem com ar livre, raft, embarcação, árvore&#10;&#10;Descrição gerada automaticamente" id="717" name="Google Shape;717;g2e76f83ebf0_2_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78475" y="3343973"/>
            <a:ext cx="2369400" cy="157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12"/>
          <p:cNvSpPr/>
          <p:nvPr/>
        </p:nvSpPr>
        <p:spPr>
          <a:xfrm>
            <a:off x="-20266" y="-2"/>
            <a:ext cx="12212265" cy="6858001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23" name="Google Shape;723;p12"/>
          <p:cNvGrpSpPr/>
          <p:nvPr/>
        </p:nvGrpSpPr>
        <p:grpSpPr>
          <a:xfrm>
            <a:off x="206634" y="2518"/>
            <a:ext cx="624916" cy="1909934"/>
            <a:chOff x="4404826" y="3359"/>
            <a:chExt cx="833221" cy="2546578"/>
          </a:xfrm>
        </p:grpSpPr>
        <p:sp>
          <p:nvSpPr>
            <p:cNvPr id="724" name="Google Shape;724;p12"/>
            <p:cNvSpPr/>
            <p:nvPr/>
          </p:nvSpPr>
          <p:spPr>
            <a:xfrm>
              <a:off x="4811900" y="3359"/>
              <a:ext cx="19944" cy="1359845"/>
            </a:xfrm>
            <a:custGeom>
              <a:rect b="b" l="l" r="r" t="t"/>
              <a:pathLst>
                <a:path extrusionOk="0" h="1359845" w="19944">
                  <a:moveTo>
                    <a:pt x="-77" y="0"/>
                  </a:moveTo>
                  <a:lnTo>
                    <a:pt x="19868" y="0"/>
                  </a:lnTo>
                  <a:lnTo>
                    <a:pt x="19868" y="1359846"/>
                  </a:lnTo>
                  <a:lnTo>
                    <a:pt x="-77" y="1359846"/>
                  </a:lnTo>
                  <a:lnTo>
                    <a:pt x="-77" y="0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5" name="Google Shape;725;p12"/>
            <p:cNvSpPr/>
            <p:nvPr/>
          </p:nvSpPr>
          <p:spPr>
            <a:xfrm>
              <a:off x="4643650" y="1509478"/>
              <a:ext cx="353797" cy="51491"/>
            </a:xfrm>
            <a:custGeom>
              <a:rect b="b" l="l" r="r" t="t"/>
              <a:pathLst>
                <a:path extrusionOk="0" h="51491" w="353797">
                  <a:moveTo>
                    <a:pt x="22169" y="51491"/>
                  </a:moveTo>
                  <a:lnTo>
                    <a:pt x="331446" y="51042"/>
                  </a:lnTo>
                  <a:cubicBezTo>
                    <a:pt x="343745" y="51012"/>
                    <a:pt x="353721" y="39627"/>
                    <a:pt x="353721" y="25506"/>
                  </a:cubicBezTo>
                  <a:cubicBezTo>
                    <a:pt x="353661" y="11438"/>
                    <a:pt x="343678" y="15"/>
                    <a:pt x="331393" y="0"/>
                  </a:cubicBezTo>
                  <a:lnTo>
                    <a:pt x="22116" y="495"/>
                  </a:lnTo>
                  <a:cubicBezTo>
                    <a:pt x="9854" y="502"/>
                    <a:pt x="-84" y="11955"/>
                    <a:pt x="-77" y="26008"/>
                  </a:cubicBezTo>
                  <a:cubicBezTo>
                    <a:pt x="-54" y="40129"/>
                    <a:pt x="9929" y="51506"/>
                    <a:pt x="22169" y="51491"/>
                  </a:cubicBezTo>
                </a:path>
              </a:pathLst>
            </a:custGeom>
            <a:solidFill>
              <a:srgbClr val="F4F4F4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6" name="Google Shape;726;p12"/>
            <p:cNvSpPr/>
            <p:nvPr/>
          </p:nvSpPr>
          <p:spPr>
            <a:xfrm>
              <a:off x="4643553" y="1340077"/>
              <a:ext cx="353775" cy="149614"/>
            </a:xfrm>
            <a:custGeom>
              <a:rect b="b" l="l" r="r" t="t"/>
              <a:pathLst>
                <a:path extrusionOk="0" h="149614" w="353775">
                  <a:moveTo>
                    <a:pt x="22154" y="149614"/>
                  </a:moveTo>
                  <a:lnTo>
                    <a:pt x="331453" y="149157"/>
                  </a:lnTo>
                  <a:cubicBezTo>
                    <a:pt x="343753" y="149127"/>
                    <a:pt x="353736" y="137585"/>
                    <a:pt x="353699" y="123591"/>
                  </a:cubicBezTo>
                  <a:cubicBezTo>
                    <a:pt x="353669" y="109463"/>
                    <a:pt x="343693" y="98018"/>
                    <a:pt x="331371" y="98041"/>
                  </a:cubicBezTo>
                  <a:lnTo>
                    <a:pt x="298303" y="98101"/>
                  </a:lnTo>
                  <a:lnTo>
                    <a:pt x="264890" y="30375"/>
                  </a:lnTo>
                  <a:cubicBezTo>
                    <a:pt x="264890" y="30375"/>
                    <a:pt x="248820" y="8579"/>
                    <a:pt x="240470" y="6241"/>
                  </a:cubicBezTo>
                  <a:cubicBezTo>
                    <a:pt x="232278" y="3835"/>
                    <a:pt x="137053" y="-6613"/>
                    <a:pt x="107560" y="6421"/>
                  </a:cubicBezTo>
                  <a:cubicBezTo>
                    <a:pt x="107560" y="6421"/>
                    <a:pt x="93177" y="10565"/>
                    <a:pt x="81994" y="32384"/>
                  </a:cubicBezTo>
                  <a:cubicBezTo>
                    <a:pt x="73323" y="49015"/>
                    <a:pt x="55117" y="83148"/>
                    <a:pt x="46940" y="98453"/>
                  </a:cubicBezTo>
                  <a:lnTo>
                    <a:pt x="22086" y="98490"/>
                  </a:lnTo>
                  <a:cubicBezTo>
                    <a:pt x="9854" y="98513"/>
                    <a:pt x="-99" y="110010"/>
                    <a:pt x="-77" y="124131"/>
                  </a:cubicBezTo>
                  <a:cubicBezTo>
                    <a:pt x="-54" y="138139"/>
                    <a:pt x="9907" y="149637"/>
                    <a:pt x="22154" y="149614"/>
                  </a:cubicBezTo>
                </a:path>
              </a:pathLst>
            </a:custGeom>
            <a:solidFill>
              <a:srgbClr val="F4F4F4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7" name="Google Shape;727;p12"/>
            <p:cNvSpPr/>
            <p:nvPr/>
          </p:nvSpPr>
          <p:spPr>
            <a:xfrm>
              <a:off x="4643762" y="1580741"/>
              <a:ext cx="353767" cy="51551"/>
            </a:xfrm>
            <a:custGeom>
              <a:rect b="b" l="l" r="r" t="t"/>
              <a:pathLst>
                <a:path extrusionOk="0" h="51551" w="353767">
                  <a:moveTo>
                    <a:pt x="22169" y="51551"/>
                  </a:moveTo>
                  <a:lnTo>
                    <a:pt x="331446" y="51072"/>
                  </a:lnTo>
                  <a:cubicBezTo>
                    <a:pt x="343768" y="51049"/>
                    <a:pt x="353729" y="39627"/>
                    <a:pt x="353691" y="25529"/>
                  </a:cubicBezTo>
                  <a:cubicBezTo>
                    <a:pt x="353669" y="11378"/>
                    <a:pt x="343678" y="-30"/>
                    <a:pt x="331386" y="0"/>
                  </a:cubicBezTo>
                  <a:lnTo>
                    <a:pt x="22109" y="465"/>
                  </a:lnTo>
                  <a:cubicBezTo>
                    <a:pt x="9847" y="495"/>
                    <a:pt x="-77" y="11902"/>
                    <a:pt x="-77" y="26053"/>
                  </a:cubicBezTo>
                  <a:cubicBezTo>
                    <a:pt x="-47" y="40159"/>
                    <a:pt x="9914" y="51566"/>
                    <a:pt x="22169" y="51551"/>
                  </a:cubicBezTo>
                </a:path>
              </a:pathLst>
            </a:custGeom>
            <a:solidFill>
              <a:srgbClr val="F4F4F4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8" name="Google Shape;728;p12"/>
            <p:cNvSpPr/>
            <p:nvPr/>
          </p:nvSpPr>
          <p:spPr>
            <a:xfrm>
              <a:off x="4712267" y="2059100"/>
              <a:ext cx="24535" cy="41530"/>
            </a:xfrm>
            <a:custGeom>
              <a:rect b="b" l="l" r="r" t="t"/>
              <a:pathLst>
                <a:path extrusionOk="0" h="41530" w="24535">
                  <a:moveTo>
                    <a:pt x="2802" y="22336"/>
                  </a:moveTo>
                  <a:cubicBezTo>
                    <a:pt x="-331" y="28654"/>
                    <a:pt x="-908" y="33496"/>
                    <a:pt x="1078" y="36726"/>
                  </a:cubicBezTo>
                  <a:cubicBezTo>
                    <a:pt x="3019" y="39912"/>
                    <a:pt x="5050" y="41531"/>
                    <a:pt x="7067" y="41531"/>
                  </a:cubicBezTo>
                  <a:cubicBezTo>
                    <a:pt x="11646" y="41523"/>
                    <a:pt x="17942" y="35190"/>
                    <a:pt x="20955" y="29209"/>
                  </a:cubicBezTo>
                  <a:cubicBezTo>
                    <a:pt x="25407" y="20387"/>
                    <a:pt x="24935" y="9421"/>
                    <a:pt x="23263" y="0"/>
                  </a:cubicBezTo>
                  <a:cubicBezTo>
                    <a:pt x="13505" y="7038"/>
                    <a:pt x="6594" y="14563"/>
                    <a:pt x="2802" y="22336"/>
                  </a:cubicBezTo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9" name="Google Shape;729;p12"/>
            <p:cNvSpPr/>
            <p:nvPr/>
          </p:nvSpPr>
          <p:spPr>
            <a:xfrm>
              <a:off x="4846053" y="2062758"/>
              <a:ext cx="26589" cy="49010"/>
            </a:xfrm>
            <a:custGeom>
              <a:rect b="b" l="l" r="r" t="t"/>
              <a:pathLst>
                <a:path extrusionOk="0" h="49010" w="26589">
                  <a:moveTo>
                    <a:pt x="1866" y="31052"/>
                  </a:moveTo>
                  <a:cubicBezTo>
                    <a:pt x="-240" y="35654"/>
                    <a:pt x="-952" y="44349"/>
                    <a:pt x="1349" y="47886"/>
                  </a:cubicBezTo>
                  <a:cubicBezTo>
                    <a:pt x="1769" y="48621"/>
                    <a:pt x="2256" y="48988"/>
                    <a:pt x="3485" y="49011"/>
                  </a:cubicBezTo>
                  <a:cubicBezTo>
                    <a:pt x="4347" y="48988"/>
                    <a:pt x="5876" y="48786"/>
                    <a:pt x="8214" y="47789"/>
                  </a:cubicBezTo>
                  <a:cubicBezTo>
                    <a:pt x="13926" y="45428"/>
                    <a:pt x="18842" y="40264"/>
                    <a:pt x="21841" y="33586"/>
                  </a:cubicBezTo>
                  <a:cubicBezTo>
                    <a:pt x="27320" y="21354"/>
                    <a:pt x="27957" y="9744"/>
                    <a:pt x="23872" y="0"/>
                  </a:cubicBezTo>
                  <a:cubicBezTo>
                    <a:pt x="23092" y="922"/>
                    <a:pt x="22290" y="1866"/>
                    <a:pt x="21526" y="2818"/>
                  </a:cubicBezTo>
                  <a:cubicBezTo>
                    <a:pt x="14188" y="11782"/>
                    <a:pt x="6581" y="20994"/>
                    <a:pt x="1866" y="31052"/>
                  </a:cubicBezTo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0" name="Google Shape;730;p12"/>
            <p:cNvSpPr/>
            <p:nvPr/>
          </p:nvSpPr>
          <p:spPr>
            <a:xfrm>
              <a:off x="4686260" y="1649419"/>
              <a:ext cx="260244" cy="370676"/>
            </a:xfrm>
            <a:custGeom>
              <a:rect b="b" l="l" r="r" t="t"/>
              <a:pathLst>
                <a:path extrusionOk="0" h="370676" w="260244">
                  <a:moveTo>
                    <a:pt x="260168" y="306931"/>
                  </a:moveTo>
                  <a:cubicBezTo>
                    <a:pt x="218165" y="216810"/>
                    <a:pt x="181844" y="116301"/>
                    <a:pt x="149210" y="0"/>
                  </a:cubicBezTo>
                  <a:lnTo>
                    <a:pt x="102321" y="68"/>
                  </a:lnTo>
                  <a:cubicBezTo>
                    <a:pt x="72019" y="109324"/>
                    <a:pt x="38508" y="204451"/>
                    <a:pt x="-77" y="290510"/>
                  </a:cubicBezTo>
                  <a:cubicBezTo>
                    <a:pt x="30713" y="304758"/>
                    <a:pt x="54667" y="331538"/>
                    <a:pt x="68084" y="366510"/>
                  </a:cubicBezTo>
                  <a:cubicBezTo>
                    <a:pt x="89317" y="357785"/>
                    <a:pt x="110993" y="354675"/>
                    <a:pt x="134108" y="356953"/>
                  </a:cubicBezTo>
                  <a:cubicBezTo>
                    <a:pt x="153453" y="358820"/>
                    <a:pt x="169807" y="363482"/>
                    <a:pt x="182758" y="370677"/>
                  </a:cubicBezTo>
                  <a:cubicBezTo>
                    <a:pt x="195178" y="355904"/>
                    <a:pt x="224716" y="324005"/>
                    <a:pt x="260168" y="306924"/>
                  </a:cubicBezTo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1" name="Google Shape;731;p12"/>
            <p:cNvSpPr/>
            <p:nvPr/>
          </p:nvSpPr>
          <p:spPr>
            <a:xfrm>
              <a:off x="4987652" y="1974023"/>
              <a:ext cx="40803" cy="38697"/>
            </a:xfrm>
            <a:custGeom>
              <a:rect b="b" l="l" r="r" t="t"/>
              <a:pathLst>
                <a:path extrusionOk="0" h="38697" w="40803">
                  <a:moveTo>
                    <a:pt x="28974" y="38585"/>
                  </a:moveTo>
                  <a:lnTo>
                    <a:pt x="31005" y="38698"/>
                  </a:lnTo>
                  <a:cubicBezTo>
                    <a:pt x="34873" y="38698"/>
                    <a:pt x="39430" y="37146"/>
                    <a:pt x="40277" y="33811"/>
                  </a:cubicBezTo>
                  <a:cubicBezTo>
                    <a:pt x="41948" y="27125"/>
                    <a:pt x="38643" y="20972"/>
                    <a:pt x="35562" y="17015"/>
                  </a:cubicBezTo>
                  <a:cubicBezTo>
                    <a:pt x="27977" y="7286"/>
                    <a:pt x="13804" y="-37"/>
                    <a:pt x="2614" y="1"/>
                  </a:cubicBezTo>
                  <a:cubicBezTo>
                    <a:pt x="1692" y="-7"/>
                    <a:pt x="778" y="53"/>
                    <a:pt x="-77" y="173"/>
                  </a:cubicBezTo>
                  <a:cubicBezTo>
                    <a:pt x="2404" y="5292"/>
                    <a:pt x="4982" y="10344"/>
                    <a:pt x="7583" y="15441"/>
                  </a:cubicBezTo>
                  <a:cubicBezTo>
                    <a:pt x="12777" y="26106"/>
                    <a:pt x="19321" y="37116"/>
                    <a:pt x="28974" y="38585"/>
                  </a:cubicBezTo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2" name="Google Shape;732;p12"/>
            <p:cNvSpPr/>
            <p:nvPr/>
          </p:nvSpPr>
          <p:spPr>
            <a:xfrm>
              <a:off x="4613763" y="1961949"/>
              <a:ext cx="29924" cy="41957"/>
            </a:xfrm>
            <a:custGeom>
              <a:rect b="b" l="l" r="r" t="t"/>
              <a:pathLst>
                <a:path extrusionOk="0" h="41957" w="29924">
                  <a:moveTo>
                    <a:pt x="4065" y="41920"/>
                  </a:moveTo>
                  <a:lnTo>
                    <a:pt x="4199" y="41958"/>
                  </a:lnTo>
                  <a:cubicBezTo>
                    <a:pt x="5219" y="41950"/>
                    <a:pt x="8367" y="40646"/>
                    <a:pt x="15592" y="28826"/>
                  </a:cubicBezTo>
                  <a:lnTo>
                    <a:pt x="16169" y="27874"/>
                  </a:lnTo>
                  <a:cubicBezTo>
                    <a:pt x="20689" y="18940"/>
                    <a:pt x="25186" y="9766"/>
                    <a:pt x="29848" y="0"/>
                  </a:cubicBezTo>
                  <a:cubicBezTo>
                    <a:pt x="19647" y="1080"/>
                    <a:pt x="11155" y="4647"/>
                    <a:pt x="5976" y="10194"/>
                  </a:cubicBezTo>
                  <a:cubicBezTo>
                    <a:pt x="1456" y="15013"/>
                    <a:pt x="-530" y="21406"/>
                    <a:pt x="10" y="29171"/>
                  </a:cubicBezTo>
                  <a:cubicBezTo>
                    <a:pt x="587" y="37985"/>
                    <a:pt x="2880" y="41298"/>
                    <a:pt x="4065" y="41913"/>
                  </a:cubicBezTo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3" name="Google Shape;733;p12"/>
            <p:cNvSpPr/>
            <p:nvPr/>
          </p:nvSpPr>
          <p:spPr>
            <a:xfrm>
              <a:off x="4404826" y="1649216"/>
              <a:ext cx="833221" cy="900721"/>
            </a:xfrm>
            <a:custGeom>
              <a:rect b="b" l="l" r="r" t="t"/>
              <a:pathLst>
                <a:path extrusionOk="0" h="900721" w="833221">
                  <a:moveTo>
                    <a:pt x="417160" y="900722"/>
                  </a:moveTo>
                  <a:cubicBezTo>
                    <a:pt x="647236" y="900362"/>
                    <a:pt x="833504" y="713532"/>
                    <a:pt x="833144" y="483456"/>
                  </a:cubicBezTo>
                  <a:cubicBezTo>
                    <a:pt x="832920" y="315708"/>
                    <a:pt x="733490" y="171338"/>
                    <a:pt x="590506" y="105516"/>
                  </a:cubicBezTo>
                  <a:lnTo>
                    <a:pt x="590386" y="24577"/>
                  </a:lnTo>
                  <a:cubicBezTo>
                    <a:pt x="590364" y="10996"/>
                    <a:pt x="579331" y="-30"/>
                    <a:pt x="565690" y="0"/>
                  </a:cubicBezTo>
                  <a:lnTo>
                    <a:pt x="461254" y="143"/>
                  </a:lnTo>
                  <a:cubicBezTo>
                    <a:pt x="493258" y="113086"/>
                    <a:pt x="528754" y="210582"/>
                    <a:pt x="569610" y="297675"/>
                  </a:cubicBezTo>
                  <a:cubicBezTo>
                    <a:pt x="593122" y="293230"/>
                    <a:pt x="613921" y="298829"/>
                    <a:pt x="631032" y="314134"/>
                  </a:cubicBezTo>
                  <a:cubicBezTo>
                    <a:pt x="642964" y="324777"/>
                    <a:pt x="654342" y="343290"/>
                    <a:pt x="652925" y="360566"/>
                  </a:cubicBezTo>
                  <a:cubicBezTo>
                    <a:pt x="652048" y="371247"/>
                    <a:pt x="646397" y="380166"/>
                    <a:pt x="636616" y="386342"/>
                  </a:cubicBezTo>
                  <a:cubicBezTo>
                    <a:pt x="629593" y="390764"/>
                    <a:pt x="622195" y="393012"/>
                    <a:pt x="614670" y="393035"/>
                  </a:cubicBezTo>
                  <a:cubicBezTo>
                    <a:pt x="591593" y="393087"/>
                    <a:pt x="573298" y="372221"/>
                    <a:pt x="564581" y="354398"/>
                  </a:cubicBezTo>
                  <a:cubicBezTo>
                    <a:pt x="561245" y="347825"/>
                    <a:pt x="557940" y="341169"/>
                    <a:pt x="554657" y="334476"/>
                  </a:cubicBezTo>
                  <a:cubicBezTo>
                    <a:pt x="530733" y="345913"/>
                    <a:pt x="506291" y="365775"/>
                    <a:pt x="486347" y="390014"/>
                  </a:cubicBezTo>
                  <a:cubicBezTo>
                    <a:pt x="492051" y="398004"/>
                    <a:pt x="495701" y="407223"/>
                    <a:pt x="497110" y="417626"/>
                  </a:cubicBezTo>
                  <a:cubicBezTo>
                    <a:pt x="499598" y="435315"/>
                    <a:pt x="490814" y="461517"/>
                    <a:pt x="477151" y="477242"/>
                  </a:cubicBezTo>
                  <a:cubicBezTo>
                    <a:pt x="462430" y="494151"/>
                    <a:pt x="443633" y="497127"/>
                    <a:pt x="426821" y="484962"/>
                  </a:cubicBezTo>
                  <a:cubicBezTo>
                    <a:pt x="417482" y="478201"/>
                    <a:pt x="412071" y="469755"/>
                    <a:pt x="410767" y="459914"/>
                  </a:cubicBezTo>
                  <a:cubicBezTo>
                    <a:pt x="407799" y="437203"/>
                    <a:pt x="427503" y="413129"/>
                    <a:pt x="441834" y="395523"/>
                  </a:cubicBezTo>
                  <a:lnTo>
                    <a:pt x="443760" y="393185"/>
                  </a:lnTo>
                  <a:cubicBezTo>
                    <a:pt x="439735" y="391424"/>
                    <a:pt x="435321" y="390007"/>
                    <a:pt x="430591" y="389055"/>
                  </a:cubicBezTo>
                  <a:cubicBezTo>
                    <a:pt x="405558" y="383861"/>
                    <a:pt x="383155" y="384513"/>
                    <a:pt x="366643" y="391004"/>
                  </a:cubicBezTo>
                  <a:cubicBezTo>
                    <a:pt x="363593" y="392188"/>
                    <a:pt x="360595" y="393447"/>
                    <a:pt x="357612" y="394774"/>
                  </a:cubicBezTo>
                  <a:cubicBezTo>
                    <a:pt x="358826" y="400927"/>
                    <a:pt x="359800" y="406998"/>
                    <a:pt x="360347" y="412912"/>
                  </a:cubicBezTo>
                  <a:cubicBezTo>
                    <a:pt x="362873" y="438815"/>
                    <a:pt x="355708" y="457665"/>
                    <a:pt x="337825" y="472295"/>
                  </a:cubicBezTo>
                  <a:cubicBezTo>
                    <a:pt x="330959" y="477909"/>
                    <a:pt x="321995" y="481139"/>
                    <a:pt x="313241" y="481109"/>
                  </a:cubicBezTo>
                  <a:cubicBezTo>
                    <a:pt x="304636" y="481147"/>
                    <a:pt x="297171" y="478119"/>
                    <a:pt x="291655" y="472355"/>
                  </a:cubicBezTo>
                  <a:cubicBezTo>
                    <a:pt x="281911" y="462170"/>
                    <a:pt x="277572" y="450717"/>
                    <a:pt x="278703" y="438125"/>
                  </a:cubicBezTo>
                  <a:cubicBezTo>
                    <a:pt x="281012" y="413062"/>
                    <a:pt x="304014" y="393897"/>
                    <a:pt x="313818" y="386806"/>
                  </a:cubicBezTo>
                  <a:cubicBezTo>
                    <a:pt x="316666" y="384760"/>
                    <a:pt x="319634" y="382744"/>
                    <a:pt x="322685" y="380810"/>
                  </a:cubicBezTo>
                  <a:cubicBezTo>
                    <a:pt x="315137" y="359854"/>
                    <a:pt x="299247" y="328697"/>
                    <a:pt x="269364" y="316967"/>
                  </a:cubicBezTo>
                  <a:cubicBezTo>
                    <a:pt x="263263" y="329836"/>
                    <a:pt x="257057" y="342578"/>
                    <a:pt x="250807" y="354922"/>
                  </a:cubicBezTo>
                  <a:lnTo>
                    <a:pt x="249263" y="357396"/>
                  </a:lnTo>
                  <a:cubicBezTo>
                    <a:pt x="243814" y="365715"/>
                    <a:pt x="229626" y="384318"/>
                    <a:pt x="212102" y="384348"/>
                  </a:cubicBezTo>
                  <a:cubicBezTo>
                    <a:pt x="205701" y="384348"/>
                    <a:pt x="199675" y="381935"/>
                    <a:pt x="194234" y="377145"/>
                  </a:cubicBezTo>
                  <a:cubicBezTo>
                    <a:pt x="177460" y="362387"/>
                    <a:pt x="176800" y="337331"/>
                    <a:pt x="183546" y="319066"/>
                  </a:cubicBezTo>
                  <a:cubicBezTo>
                    <a:pt x="191978" y="296266"/>
                    <a:pt x="214351" y="282647"/>
                    <a:pt x="243446" y="282587"/>
                  </a:cubicBezTo>
                  <a:cubicBezTo>
                    <a:pt x="246490" y="282587"/>
                    <a:pt x="249547" y="282730"/>
                    <a:pt x="252620" y="283015"/>
                  </a:cubicBezTo>
                  <a:cubicBezTo>
                    <a:pt x="290291" y="199602"/>
                    <a:pt x="323239" y="106940"/>
                    <a:pt x="353130" y="315"/>
                  </a:cubicBezTo>
                  <a:lnTo>
                    <a:pt x="265947" y="443"/>
                  </a:lnTo>
                  <a:cubicBezTo>
                    <a:pt x="252306" y="472"/>
                    <a:pt x="241318" y="11528"/>
                    <a:pt x="241318" y="25139"/>
                  </a:cubicBezTo>
                  <a:lnTo>
                    <a:pt x="241415" y="106063"/>
                  </a:lnTo>
                  <a:cubicBezTo>
                    <a:pt x="98679" y="172297"/>
                    <a:pt x="-324" y="316967"/>
                    <a:pt x="-76" y="484662"/>
                  </a:cubicBezTo>
                  <a:cubicBezTo>
                    <a:pt x="284" y="714784"/>
                    <a:pt x="187098" y="901044"/>
                    <a:pt x="417160" y="900722"/>
                  </a:cubicBezTo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34" name="Google Shape;734;p12"/>
          <p:cNvSpPr txBox="1"/>
          <p:nvPr/>
        </p:nvSpPr>
        <p:spPr>
          <a:xfrm>
            <a:off x="4107600" y="2738050"/>
            <a:ext cx="45138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pt-PT" sz="7200" u="none" cap="none" strike="noStrike">
                <a:solidFill>
                  <a:srgbClr val="122D99"/>
                </a:solidFill>
                <a:latin typeface="Impact"/>
                <a:ea typeface="Impact"/>
                <a:cs typeface="Impact"/>
                <a:sym typeface="Impact"/>
              </a:rPr>
              <a:t>OBRIGADA!</a:t>
            </a:r>
            <a:endParaRPr b="0" i="0" sz="1400" u="none" cap="none" strike="noStrike">
              <a:solidFill>
                <a:srgbClr val="122D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p12"/>
          <p:cNvSpPr txBox="1"/>
          <p:nvPr/>
        </p:nvSpPr>
        <p:spPr>
          <a:xfrm rot="-5400000">
            <a:off x="-1299916" y="3645955"/>
            <a:ext cx="3368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6" name="Google Shape;736;p12"/>
          <p:cNvSpPr/>
          <p:nvPr/>
        </p:nvSpPr>
        <p:spPr>
          <a:xfrm>
            <a:off x="4314825" y="6362699"/>
            <a:ext cx="7532143" cy="352033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PT" sz="2000" u="none" cap="none" strike="noStrike">
                <a:solidFill>
                  <a:srgbClr val="122D99"/>
                </a:solidFill>
                <a:latin typeface="Impact"/>
                <a:ea typeface="Impact"/>
                <a:cs typeface="Impact"/>
                <a:sym typeface="Impact"/>
              </a:rPr>
              <a:t>CRISTINA SOUSA, DANIELA OUTEIRO, ELISABETE PIRES E RITA SERRANO</a:t>
            </a:r>
            <a:endParaRPr b="0" i="0" sz="1400" u="none" cap="none" strike="noStrike">
              <a:solidFill>
                <a:srgbClr val="122D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37" name="Google Shape;737;p12"/>
          <p:cNvGrpSpPr/>
          <p:nvPr/>
        </p:nvGrpSpPr>
        <p:grpSpPr>
          <a:xfrm>
            <a:off x="1016605" y="-1907919"/>
            <a:ext cx="171693" cy="4644000"/>
            <a:chOff x="1016605" y="-363598"/>
            <a:chExt cx="171693" cy="2959161"/>
          </a:xfrm>
        </p:grpSpPr>
        <p:sp>
          <p:nvSpPr>
            <p:cNvPr id="738" name="Google Shape;738;p12"/>
            <p:cNvSpPr/>
            <p:nvPr/>
          </p:nvSpPr>
          <p:spPr>
            <a:xfrm>
              <a:off x="1095049" y="-363598"/>
              <a:ext cx="14807" cy="2772000"/>
            </a:xfrm>
            <a:custGeom>
              <a:rect b="b" l="l" r="r" t="t"/>
              <a:pathLst>
                <a:path extrusionOk="0" h="3200023" w="19742">
                  <a:moveTo>
                    <a:pt x="-42" y="-3"/>
                  </a:moveTo>
                  <a:lnTo>
                    <a:pt x="19700" y="-3"/>
                  </a:lnTo>
                  <a:lnTo>
                    <a:pt x="19700" y="3200020"/>
                  </a:lnTo>
                  <a:lnTo>
                    <a:pt x="-42" y="3200020"/>
                  </a:lnTo>
                  <a:lnTo>
                    <a:pt x="-42" y="-3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9" name="Google Shape;739;p12"/>
            <p:cNvSpPr/>
            <p:nvPr/>
          </p:nvSpPr>
          <p:spPr>
            <a:xfrm>
              <a:off x="1016605" y="2401422"/>
              <a:ext cx="171693" cy="194141"/>
            </a:xfrm>
            <a:custGeom>
              <a:rect b="b" l="l" r="r" t="t"/>
              <a:pathLst>
                <a:path extrusionOk="0" h="74950" w="72207">
                  <a:moveTo>
                    <a:pt x="26191" y="-3"/>
                  </a:moveTo>
                  <a:lnTo>
                    <a:pt x="19633" y="18735"/>
                  </a:lnTo>
                  <a:lnTo>
                    <a:pt x="13074" y="37472"/>
                  </a:lnTo>
                  <a:lnTo>
                    <a:pt x="6516" y="56210"/>
                  </a:lnTo>
                  <a:lnTo>
                    <a:pt x="-42" y="74948"/>
                  </a:lnTo>
                  <a:cubicBezTo>
                    <a:pt x="15923" y="63668"/>
                    <a:pt x="40334" y="39751"/>
                    <a:pt x="72166" y="74948"/>
                  </a:cubicBezTo>
                  <a:lnTo>
                    <a:pt x="65607" y="56210"/>
                  </a:lnTo>
                  <a:lnTo>
                    <a:pt x="59049" y="37472"/>
                  </a:lnTo>
                  <a:lnTo>
                    <a:pt x="52491" y="18735"/>
                  </a:lnTo>
                  <a:lnTo>
                    <a:pt x="45933" y="-3"/>
                  </a:lnTo>
                  <a:lnTo>
                    <a:pt x="44704" y="-3"/>
                  </a:lnTo>
                  <a:lnTo>
                    <a:pt x="43467" y="-3"/>
                  </a:lnTo>
                  <a:lnTo>
                    <a:pt x="42238" y="-3"/>
                  </a:lnTo>
                  <a:lnTo>
                    <a:pt x="41001" y="-3"/>
                  </a:lnTo>
                  <a:lnTo>
                    <a:pt x="39764" y="-3"/>
                  </a:lnTo>
                  <a:lnTo>
                    <a:pt x="38535" y="-3"/>
                  </a:lnTo>
                  <a:lnTo>
                    <a:pt x="37299" y="-3"/>
                  </a:lnTo>
                  <a:lnTo>
                    <a:pt x="36062" y="-3"/>
                  </a:lnTo>
                  <a:lnTo>
                    <a:pt x="34833" y="-3"/>
                  </a:lnTo>
                  <a:lnTo>
                    <a:pt x="33596" y="-3"/>
                  </a:lnTo>
                  <a:lnTo>
                    <a:pt x="32367" y="-3"/>
                  </a:lnTo>
                  <a:lnTo>
                    <a:pt x="31130" y="-3"/>
                  </a:lnTo>
                  <a:lnTo>
                    <a:pt x="29894" y="-3"/>
                  </a:lnTo>
                  <a:lnTo>
                    <a:pt x="28664" y="-3"/>
                  </a:lnTo>
                  <a:lnTo>
                    <a:pt x="27428" y="-3"/>
                  </a:ln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descr="Uma imagem com dedo, pessoa, unha, polegar&#10;&#10;Descrição gerada automaticamente" id="740" name="Google Shape;74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600001">
            <a:off x="-72349" y="2113236"/>
            <a:ext cx="2790849" cy="50127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"/>
          <p:cNvSpPr/>
          <p:nvPr/>
        </p:nvSpPr>
        <p:spPr>
          <a:xfrm>
            <a:off x="-20265" y="-2"/>
            <a:ext cx="1133210" cy="6858001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2"/>
          <p:cNvSpPr/>
          <p:nvPr/>
        </p:nvSpPr>
        <p:spPr>
          <a:xfrm>
            <a:off x="512766" y="2519"/>
            <a:ext cx="14958" cy="1019888"/>
          </a:xfrm>
          <a:custGeom>
            <a:rect b="b" l="l" r="r" t="t"/>
            <a:pathLst>
              <a:path extrusionOk="0" h="1359851" w="19944">
                <a:moveTo>
                  <a:pt x="-42" y="-3"/>
                </a:moveTo>
                <a:lnTo>
                  <a:pt x="19903" y="-3"/>
                </a:lnTo>
                <a:lnTo>
                  <a:pt x="19903" y="1359848"/>
                </a:lnTo>
                <a:lnTo>
                  <a:pt x="-42" y="1359848"/>
                </a:lnTo>
                <a:lnTo>
                  <a:pt x="-42" y="-3"/>
                </a:lnTo>
              </a:path>
            </a:pathLst>
          </a:custGeom>
          <a:solidFill>
            <a:srgbClr val="FFD966"/>
          </a:solidFill>
          <a:ln cap="flat" cmpd="sng" w="9525">
            <a:solidFill>
              <a:srgbClr val="FFC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2"/>
          <p:cNvSpPr/>
          <p:nvPr/>
        </p:nvSpPr>
        <p:spPr>
          <a:xfrm>
            <a:off x="386579" y="1132113"/>
            <a:ext cx="265348" cy="38612"/>
          </a:xfrm>
          <a:custGeom>
            <a:rect b="b" l="l" r="r" t="t"/>
            <a:pathLst>
              <a:path extrusionOk="0" h="51483" w="353797">
                <a:moveTo>
                  <a:pt x="22204" y="51481"/>
                </a:moveTo>
                <a:lnTo>
                  <a:pt x="331481" y="51031"/>
                </a:lnTo>
                <a:cubicBezTo>
                  <a:pt x="343780" y="51001"/>
                  <a:pt x="353756" y="39616"/>
                  <a:pt x="353756" y="25495"/>
                </a:cubicBezTo>
                <a:cubicBezTo>
                  <a:pt x="353696" y="11427"/>
                  <a:pt x="343713" y="4"/>
                  <a:pt x="331428" y="-3"/>
                </a:cubicBezTo>
                <a:lnTo>
                  <a:pt x="22151" y="484"/>
                </a:lnTo>
                <a:cubicBezTo>
                  <a:pt x="9889" y="492"/>
                  <a:pt x="-49" y="11944"/>
                  <a:pt x="-42" y="25997"/>
                </a:cubicBezTo>
                <a:cubicBezTo>
                  <a:pt x="-19" y="40118"/>
                  <a:pt x="9964" y="51496"/>
                  <a:pt x="22204" y="5148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2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2"/>
          <p:cNvSpPr/>
          <p:nvPr/>
        </p:nvSpPr>
        <p:spPr>
          <a:xfrm>
            <a:off x="386663" y="1185560"/>
            <a:ext cx="265326" cy="38657"/>
          </a:xfrm>
          <a:custGeom>
            <a:rect b="b" l="l" r="r" t="t"/>
            <a:pathLst>
              <a:path extrusionOk="0" h="51543" w="353768">
                <a:moveTo>
                  <a:pt x="22203" y="51541"/>
                </a:moveTo>
                <a:lnTo>
                  <a:pt x="331480" y="51061"/>
                </a:lnTo>
                <a:cubicBezTo>
                  <a:pt x="343802" y="51038"/>
                  <a:pt x="353763" y="39616"/>
                  <a:pt x="353726" y="25518"/>
                </a:cubicBezTo>
                <a:cubicBezTo>
                  <a:pt x="353703" y="11367"/>
                  <a:pt x="343712" y="-33"/>
                  <a:pt x="331421" y="-3"/>
                </a:cubicBezTo>
                <a:lnTo>
                  <a:pt x="22143" y="454"/>
                </a:lnTo>
                <a:cubicBezTo>
                  <a:pt x="9882" y="484"/>
                  <a:pt x="-42" y="11892"/>
                  <a:pt x="-42" y="26042"/>
                </a:cubicBezTo>
                <a:cubicBezTo>
                  <a:pt x="-12" y="40148"/>
                  <a:pt x="9949" y="51556"/>
                  <a:pt x="22203" y="5154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2"/>
          <p:cNvSpPr/>
          <p:nvPr/>
        </p:nvSpPr>
        <p:spPr>
          <a:xfrm>
            <a:off x="78195" y="1361911"/>
            <a:ext cx="107267" cy="78155"/>
          </a:xfrm>
          <a:custGeom>
            <a:rect b="b" l="l" r="r" t="t"/>
            <a:pathLst>
              <a:path extrusionOk="0" h="104206" w="143023">
                <a:moveTo>
                  <a:pt x="15965" y="61323"/>
                </a:moveTo>
                <a:cubicBezTo>
                  <a:pt x="42025" y="74305"/>
                  <a:pt x="68093" y="87279"/>
                  <a:pt x="94154" y="100260"/>
                </a:cubicBezTo>
                <a:cubicBezTo>
                  <a:pt x="109324" y="107830"/>
                  <a:pt x="130520" y="104862"/>
                  <a:pt x="138824" y="88215"/>
                </a:cubicBezTo>
                <a:lnTo>
                  <a:pt x="139027" y="87773"/>
                </a:lnTo>
                <a:cubicBezTo>
                  <a:pt x="146619" y="72566"/>
                  <a:pt x="143629" y="51407"/>
                  <a:pt x="127005" y="43132"/>
                </a:cubicBezTo>
                <a:cubicBezTo>
                  <a:pt x="100899" y="30143"/>
                  <a:pt x="74854" y="17162"/>
                  <a:pt x="48793" y="4181"/>
                </a:cubicBezTo>
                <a:cubicBezTo>
                  <a:pt x="34096" y="-4266"/>
                  <a:pt x="12030" y="246"/>
                  <a:pt x="4153" y="16195"/>
                </a:cubicBezTo>
                <a:cubicBezTo>
                  <a:pt x="922" y="21802"/>
                  <a:pt x="-412" y="28442"/>
                  <a:pt x="45" y="34948"/>
                </a:cubicBezTo>
                <a:cubicBezTo>
                  <a:pt x="428" y="45703"/>
                  <a:pt x="5464" y="56039"/>
                  <a:pt x="15965" y="6132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2"/>
          <p:cNvSpPr/>
          <p:nvPr/>
        </p:nvSpPr>
        <p:spPr>
          <a:xfrm>
            <a:off x="853995" y="1361161"/>
            <a:ext cx="107162" cy="78317"/>
          </a:xfrm>
          <a:custGeom>
            <a:rect b="b" l="l" r="r" t="t"/>
            <a:pathLst>
              <a:path extrusionOk="0" h="104423" w="142883">
                <a:moveTo>
                  <a:pt x="4262" y="88744"/>
                </a:moveTo>
                <a:cubicBezTo>
                  <a:pt x="12709" y="105414"/>
                  <a:pt x="33958" y="107932"/>
                  <a:pt x="49068" y="100332"/>
                </a:cubicBezTo>
                <a:cubicBezTo>
                  <a:pt x="75098" y="87283"/>
                  <a:pt x="101121" y="74226"/>
                  <a:pt x="127121" y="61170"/>
                </a:cubicBezTo>
                <a:cubicBezTo>
                  <a:pt x="137607" y="55878"/>
                  <a:pt x="142441" y="45588"/>
                  <a:pt x="142771" y="34855"/>
                </a:cubicBezTo>
                <a:cubicBezTo>
                  <a:pt x="143183" y="28252"/>
                  <a:pt x="141797" y="21514"/>
                  <a:pt x="138499" y="15930"/>
                </a:cubicBezTo>
                <a:cubicBezTo>
                  <a:pt x="130554" y="-65"/>
                  <a:pt x="108219" y="-4202"/>
                  <a:pt x="93708" y="4357"/>
                </a:cubicBezTo>
                <a:cubicBezTo>
                  <a:pt x="67670" y="17429"/>
                  <a:pt x="41678" y="30455"/>
                  <a:pt x="15625" y="43497"/>
                </a:cubicBezTo>
                <a:cubicBezTo>
                  <a:pt x="-1022" y="51891"/>
                  <a:pt x="-3563" y="73282"/>
                  <a:pt x="4052" y="88310"/>
                </a:cubicBezTo>
                <a:lnTo>
                  <a:pt x="4262" y="88752"/>
                </a:ln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2"/>
          <p:cNvSpPr/>
          <p:nvPr/>
        </p:nvSpPr>
        <p:spPr>
          <a:xfrm>
            <a:off x="40966" y="1654812"/>
            <a:ext cx="112524" cy="62951"/>
          </a:xfrm>
          <a:custGeom>
            <a:rect b="b" l="l" r="r" t="t"/>
            <a:pathLst>
              <a:path extrusionOk="0" h="83935" w="150032">
                <a:moveTo>
                  <a:pt x="40631" y="83123"/>
                </a:moveTo>
                <a:cubicBezTo>
                  <a:pt x="69165" y="77135"/>
                  <a:pt x="97616" y="71169"/>
                  <a:pt x="126112" y="65150"/>
                </a:cubicBezTo>
                <a:cubicBezTo>
                  <a:pt x="134140" y="63442"/>
                  <a:pt x="140293" y="58615"/>
                  <a:pt x="144356" y="52379"/>
                </a:cubicBezTo>
                <a:cubicBezTo>
                  <a:pt x="146454" y="49351"/>
                  <a:pt x="147878" y="46008"/>
                  <a:pt x="148673" y="42433"/>
                </a:cubicBezTo>
                <a:cubicBezTo>
                  <a:pt x="150209" y="36789"/>
                  <a:pt x="150427" y="30733"/>
                  <a:pt x="149197" y="25037"/>
                </a:cubicBezTo>
                <a:lnTo>
                  <a:pt x="148957" y="23972"/>
                </a:lnTo>
                <a:cubicBezTo>
                  <a:pt x="145442" y="7925"/>
                  <a:pt x="133817" y="753"/>
                  <a:pt x="121391" y="340"/>
                </a:cubicBezTo>
                <a:cubicBezTo>
                  <a:pt x="117553" y="-237"/>
                  <a:pt x="113333" y="-109"/>
                  <a:pt x="108844" y="895"/>
                </a:cubicBezTo>
                <a:cubicBezTo>
                  <a:pt x="80475" y="7251"/>
                  <a:pt x="52031" y="13614"/>
                  <a:pt x="23632" y="19977"/>
                </a:cubicBezTo>
                <a:cubicBezTo>
                  <a:pt x="-17658" y="29241"/>
                  <a:pt x="-412" y="91750"/>
                  <a:pt x="40631" y="83116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2"/>
          <p:cNvSpPr/>
          <p:nvPr/>
        </p:nvSpPr>
        <p:spPr>
          <a:xfrm>
            <a:off x="886588" y="1654472"/>
            <a:ext cx="112570" cy="62956"/>
          </a:xfrm>
          <a:custGeom>
            <a:rect b="b" l="l" r="r" t="t"/>
            <a:pathLst>
              <a:path extrusionOk="0" h="83941" w="150093">
                <a:moveTo>
                  <a:pt x="603" y="28863"/>
                </a:moveTo>
                <a:cubicBezTo>
                  <a:pt x="-2260" y="43868"/>
                  <a:pt x="4231" y="59946"/>
                  <a:pt x="23613" y="64038"/>
                </a:cubicBezTo>
                <a:cubicBezTo>
                  <a:pt x="52027" y="70394"/>
                  <a:pt x="80471" y="76727"/>
                  <a:pt x="108862" y="83083"/>
                </a:cubicBezTo>
                <a:cubicBezTo>
                  <a:pt x="125509" y="86830"/>
                  <a:pt x="145146" y="78106"/>
                  <a:pt x="149013" y="60110"/>
                </a:cubicBezTo>
                <a:lnTo>
                  <a:pt x="149246" y="59024"/>
                </a:lnTo>
                <a:cubicBezTo>
                  <a:pt x="152821" y="42400"/>
                  <a:pt x="144389" y="22673"/>
                  <a:pt x="126266" y="18887"/>
                </a:cubicBezTo>
                <a:cubicBezTo>
                  <a:pt x="97785" y="12891"/>
                  <a:pt x="69296" y="6903"/>
                  <a:pt x="40792" y="899"/>
                </a:cubicBezTo>
                <a:cubicBezTo>
                  <a:pt x="18816" y="-3980"/>
                  <a:pt x="3699" y="11722"/>
                  <a:pt x="603" y="2886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2"/>
          <p:cNvSpPr/>
          <p:nvPr/>
        </p:nvSpPr>
        <p:spPr>
          <a:xfrm>
            <a:off x="203763" y="1880631"/>
            <a:ext cx="90094" cy="100340"/>
          </a:xfrm>
          <a:custGeom>
            <a:rect b="b" l="l" r="r" t="t"/>
            <a:pathLst>
              <a:path extrusionOk="0" h="133787" w="120125">
                <a:moveTo>
                  <a:pt x="9603" y="123875"/>
                </a:moveTo>
                <a:lnTo>
                  <a:pt x="10285" y="124437"/>
                </a:lnTo>
                <a:cubicBezTo>
                  <a:pt x="22996" y="134660"/>
                  <a:pt x="44642" y="139075"/>
                  <a:pt x="56552" y="124137"/>
                </a:cubicBezTo>
                <a:cubicBezTo>
                  <a:pt x="74660" y="101352"/>
                  <a:pt x="92791" y="78544"/>
                  <a:pt x="110921" y="55759"/>
                </a:cubicBezTo>
                <a:cubicBezTo>
                  <a:pt x="122014" y="41826"/>
                  <a:pt x="124330" y="22999"/>
                  <a:pt x="110599" y="9477"/>
                </a:cubicBezTo>
                <a:lnTo>
                  <a:pt x="108201" y="7394"/>
                </a:lnTo>
                <a:cubicBezTo>
                  <a:pt x="95939" y="-2365"/>
                  <a:pt x="74803" y="-3324"/>
                  <a:pt x="64197" y="9710"/>
                </a:cubicBezTo>
                <a:cubicBezTo>
                  <a:pt x="45924" y="32345"/>
                  <a:pt x="27613" y="54987"/>
                  <a:pt x="9295" y="77638"/>
                </a:cubicBezTo>
                <a:cubicBezTo>
                  <a:pt x="-980" y="90349"/>
                  <a:pt x="-5275" y="111920"/>
                  <a:pt x="9603" y="123875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2"/>
          <p:cNvSpPr/>
          <p:nvPr/>
        </p:nvSpPr>
        <p:spPr>
          <a:xfrm>
            <a:off x="746538" y="1880189"/>
            <a:ext cx="90119" cy="100285"/>
          </a:xfrm>
          <a:custGeom>
            <a:rect b="b" l="l" r="r" t="t"/>
            <a:pathLst>
              <a:path extrusionOk="0" h="133713" w="120158">
                <a:moveTo>
                  <a:pt x="9388" y="55974"/>
                </a:moveTo>
                <a:cubicBezTo>
                  <a:pt x="27511" y="78774"/>
                  <a:pt x="45657" y="101559"/>
                  <a:pt x="63788" y="124307"/>
                </a:cubicBezTo>
                <a:cubicBezTo>
                  <a:pt x="75757" y="139402"/>
                  <a:pt x="97545" y="134080"/>
                  <a:pt x="110062" y="124015"/>
                </a:cubicBezTo>
                <a:lnTo>
                  <a:pt x="110744" y="123475"/>
                </a:lnTo>
                <a:cubicBezTo>
                  <a:pt x="125704" y="111460"/>
                  <a:pt x="120600" y="89702"/>
                  <a:pt x="110407" y="77200"/>
                </a:cubicBezTo>
                <a:cubicBezTo>
                  <a:pt x="92066" y="54610"/>
                  <a:pt x="73711" y="32012"/>
                  <a:pt x="55340" y="9400"/>
                </a:cubicBezTo>
                <a:cubicBezTo>
                  <a:pt x="49344" y="1875"/>
                  <a:pt x="39623" y="-764"/>
                  <a:pt x="30224" y="181"/>
                </a:cubicBezTo>
                <a:cubicBezTo>
                  <a:pt x="22182" y="983"/>
                  <a:pt x="14350" y="4370"/>
                  <a:pt x="9081" y="9737"/>
                </a:cubicBezTo>
                <a:cubicBezTo>
                  <a:pt x="3632" y="15253"/>
                  <a:pt x="866" y="21519"/>
                  <a:pt x="147" y="27935"/>
                </a:cubicBezTo>
                <a:cubicBezTo>
                  <a:pt x="-925" y="37671"/>
                  <a:pt x="2628" y="47685"/>
                  <a:pt x="9388" y="5597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"/>
          <p:cNvSpPr/>
          <p:nvPr/>
        </p:nvSpPr>
        <p:spPr>
          <a:xfrm>
            <a:off x="495491" y="1968660"/>
            <a:ext cx="49518" cy="114613"/>
          </a:xfrm>
          <a:custGeom>
            <a:rect b="b" l="l" r="r" t="t"/>
            <a:pathLst>
              <a:path extrusionOk="0" h="152817" w="66024">
                <a:moveTo>
                  <a:pt x="32577" y="152814"/>
                </a:moveTo>
                <a:lnTo>
                  <a:pt x="33064" y="152777"/>
                </a:lnTo>
                <a:cubicBezTo>
                  <a:pt x="50775" y="152754"/>
                  <a:pt x="65990" y="138161"/>
                  <a:pt x="65983" y="120278"/>
                </a:cubicBezTo>
                <a:cubicBezTo>
                  <a:pt x="65953" y="91160"/>
                  <a:pt x="65885" y="61996"/>
                  <a:pt x="65855" y="32908"/>
                </a:cubicBezTo>
                <a:cubicBezTo>
                  <a:pt x="65825" y="15182"/>
                  <a:pt x="51202" y="-10"/>
                  <a:pt x="33296" y="-3"/>
                </a:cubicBezTo>
                <a:lnTo>
                  <a:pt x="32832" y="4"/>
                </a:lnTo>
                <a:cubicBezTo>
                  <a:pt x="23561" y="4"/>
                  <a:pt x="16268" y="3205"/>
                  <a:pt x="11051" y="8152"/>
                </a:cubicBezTo>
                <a:cubicBezTo>
                  <a:pt x="4426" y="13391"/>
                  <a:pt x="-86" y="21515"/>
                  <a:pt x="-42" y="32518"/>
                </a:cubicBezTo>
                <a:cubicBezTo>
                  <a:pt x="-42" y="61644"/>
                  <a:pt x="19" y="90777"/>
                  <a:pt x="86" y="119843"/>
                </a:cubicBezTo>
                <a:cubicBezTo>
                  <a:pt x="63" y="137614"/>
                  <a:pt x="14686" y="152807"/>
                  <a:pt x="32577" y="15281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2"/>
          <p:cNvSpPr/>
          <p:nvPr/>
        </p:nvSpPr>
        <p:spPr>
          <a:xfrm>
            <a:off x="438041" y="1544324"/>
            <a:ext cx="18401" cy="31148"/>
          </a:xfrm>
          <a:custGeom>
            <a:rect b="b" l="l" r="r" t="t"/>
            <a:pathLst>
              <a:path extrusionOk="0" h="41530" w="24535">
                <a:moveTo>
                  <a:pt x="2837" y="22332"/>
                </a:moveTo>
                <a:cubicBezTo>
                  <a:pt x="-296" y="28651"/>
                  <a:pt x="-873" y="33500"/>
                  <a:pt x="1113" y="36723"/>
                </a:cubicBezTo>
                <a:cubicBezTo>
                  <a:pt x="3054" y="39908"/>
                  <a:pt x="5085" y="41527"/>
                  <a:pt x="7101" y="41527"/>
                </a:cubicBezTo>
                <a:cubicBezTo>
                  <a:pt x="11681" y="41520"/>
                  <a:pt x="17977" y="35186"/>
                  <a:pt x="20990" y="29213"/>
                </a:cubicBezTo>
                <a:cubicBezTo>
                  <a:pt x="25442" y="20384"/>
                  <a:pt x="24970" y="9418"/>
                  <a:pt x="23298" y="-3"/>
                </a:cubicBezTo>
                <a:cubicBezTo>
                  <a:pt x="13540" y="7035"/>
                  <a:pt x="6629" y="14560"/>
                  <a:pt x="2837" y="2233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2"/>
          <p:cNvSpPr/>
          <p:nvPr/>
        </p:nvSpPr>
        <p:spPr>
          <a:xfrm>
            <a:off x="538381" y="1547067"/>
            <a:ext cx="19942" cy="36758"/>
          </a:xfrm>
          <a:custGeom>
            <a:rect b="b" l="l" r="r" t="t"/>
            <a:pathLst>
              <a:path extrusionOk="0" h="49010" w="26589">
                <a:moveTo>
                  <a:pt x="1901" y="31049"/>
                </a:moveTo>
                <a:cubicBezTo>
                  <a:pt x="-205" y="35658"/>
                  <a:pt x="-917" y="44353"/>
                  <a:pt x="1384" y="47883"/>
                </a:cubicBezTo>
                <a:cubicBezTo>
                  <a:pt x="1804" y="48618"/>
                  <a:pt x="2291" y="48985"/>
                  <a:pt x="3520" y="49007"/>
                </a:cubicBezTo>
                <a:cubicBezTo>
                  <a:pt x="4382" y="48985"/>
                  <a:pt x="5911" y="48790"/>
                  <a:pt x="8249" y="47786"/>
                </a:cubicBezTo>
                <a:cubicBezTo>
                  <a:pt x="13961" y="45425"/>
                  <a:pt x="18877" y="40261"/>
                  <a:pt x="21875" y="33590"/>
                </a:cubicBezTo>
                <a:cubicBezTo>
                  <a:pt x="27354" y="21358"/>
                  <a:pt x="27991" y="9741"/>
                  <a:pt x="23907" y="-3"/>
                </a:cubicBezTo>
                <a:cubicBezTo>
                  <a:pt x="23127" y="919"/>
                  <a:pt x="22325" y="1871"/>
                  <a:pt x="21561" y="2815"/>
                </a:cubicBezTo>
                <a:cubicBezTo>
                  <a:pt x="14223" y="11779"/>
                  <a:pt x="6615" y="20998"/>
                  <a:pt x="1901" y="3104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2"/>
          <p:cNvSpPr/>
          <p:nvPr/>
        </p:nvSpPr>
        <p:spPr>
          <a:xfrm>
            <a:off x="418535" y="1237063"/>
            <a:ext cx="195183" cy="278007"/>
          </a:xfrm>
          <a:custGeom>
            <a:rect b="b" l="l" r="r" t="t"/>
            <a:pathLst>
              <a:path extrusionOk="0" h="370676" w="260244">
                <a:moveTo>
                  <a:pt x="260202" y="306928"/>
                </a:moveTo>
                <a:cubicBezTo>
                  <a:pt x="218200" y="216807"/>
                  <a:pt x="181879" y="116306"/>
                  <a:pt x="149245" y="-3"/>
                </a:cubicBezTo>
                <a:lnTo>
                  <a:pt x="102356" y="64"/>
                </a:lnTo>
                <a:cubicBezTo>
                  <a:pt x="72053" y="109328"/>
                  <a:pt x="38543" y="204455"/>
                  <a:pt x="-42" y="290506"/>
                </a:cubicBezTo>
                <a:cubicBezTo>
                  <a:pt x="30748" y="304754"/>
                  <a:pt x="54702" y="331542"/>
                  <a:pt x="68119" y="366507"/>
                </a:cubicBezTo>
                <a:cubicBezTo>
                  <a:pt x="89352" y="357782"/>
                  <a:pt x="111028" y="354672"/>
                  <a:pt x="134143" y="356950"/>
                </a:cubicBezTo>
                <a:cubicBezTo>
                  <a:pt x="153487" y="358817"/>
                  <a:pt x="169842" y="363478"/>
                  <a:pt x="182793" y="370674"/>
                </a:cubicBezTo>
                <a:cubicBezTo>
                  <a:pt x="195213" y="355901"/>
                  <a:pt x="224751" y="324002"/>
                  <a:pt x="260202" y="30692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2"/>
          <p:cNvSpPr/>
          <p:nvPr/>
        </p:nvSpPr>
        <p:spPr>
          <a:xfrm>
            <a:off x="644580" y="1480522"/>
            <a:ext cx="30602" cy="29017"/>
          </a:xfrm>
          <a:custGeom>
            <a:rect b="b" l="l" r="r" t="t"/>
            <a:pathLst>
              <a:path extrusionOk="0" h="38690" w="40803">
                <a:moveTo>
                  <a:pt x="29009" y="38582"/>
                </a:moveTo>
                <a:lnTo>
                  <a:pt x="31040" y="38687"/>
                </a:lnTo>
                <a:cubicBezTo>
                  <a:pt x="34908" y="38687"/>
                  <a:pt x="39465" y="37143"/>
                  <a:pt x="40312" y="33800"/>
                </a:cubicBezTo>
                <a:cubicBezTo>
                  <a:pt x="41983" y="27115"/>
                  <a:pt x="38678" y="20961"/>
                  <a:pt x="35597" y="17004"/>
                </a:cubicBezTo>
                <a:cubicBezTo>
                  <a:pt x="28012" y="7283"/>
                  <a:pt x="13839" y="-48"/>
                  <a:pt x="2649" y="-2"/>
                </a:cubicBezTo>
                <a:cubicBezTo>
                  <a:pt x="1727" y="-10"/>
                  <a:pt x="813" y="50"/>
                  <a:pt x="-42" y="162"/>
                </a:cubicBezTo>
                <a:cubicBezTo>
                  <a:pt x="2439" y="5281"/>
                  <a:pt x="5017" y="10341"/>
                  <a:pt x="7618" y="15437"/>
                </a:cubicBezTo>
                <a:cubicBezTo>
                  <a:pt x="12812" y="26095"/>
                  <a:pt x="19355" y="37113"/>
                  <a:pt x="29009" y="3858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2"/>
          <p:cNvSpPr/>
          <p:nvPr/>
        </p:nvSpPr>
        <p:spPr>
          <a:xfrm>
            <a:off x="364163" y="1471466"/>
            <a:ext cx="22443" cy="31463"/>
          </a:xfrm>
          <a:custGeom>
            <a:rect b="b" l="l" r="r" t="t"/>
            <a:pathLst>
              <a:path extrusionOk="0" h="41950" w="29924">
                <a:moveTo>
                  <a:pt x="4099" y="41909"/>
                </a:moveTo>
                <a:lnTo>
                  <a:pt x="4234" y="41947"/>
                </a:lnTo>
                <a:cubicBezTo>
                  <a:pt x="5254" y="41939"/>
                  <a:pt x="8401" y="40635"/>
                  <a:pt x="15627" y="28816"/>
                </a:cubicBezTo>
                <a:lnTo>
                  <a:pt x="16204" y="27864"/>
                </a:lnTo>
                <a:cubicBezTo>
                  <a:pt x="20723" y="18929"/>
                  <a:pt x="25221" y="9756"/>
                  <a:pt x="29882" y="-3"/>
                </a:cubicBezTo>
                <a:cubicBezTo>
                  <a:pt x="19682" y="1076"/>
                  <a:pt x="11190" y="4637"/>
                  <a:pt x="6011" y="10190"/>
                </a:cubicBezTo>
                <a:cubicBezTo>
                  <a:pt x="1491" y="15002"/>
                  <a:pt x="-495" y="21403"/>
                  <a:pt x="44" y="29160"/>
                </a:cubicBezTo>
                <a:cubicBezTo>
                  <a:pt x="622" y="37982"/>
                  <a:pt x="2915" y="41287"/>
                  <a:pt x="4099" y="4190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2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2"/>
          <p:cNvSpPr txBox="1"/>
          <p:nvPr/>
        </p:nvSpPr>
        <p:spPr>
          <a:xfrm rot="-5400000">
            <a:off x="-1157214" y="3646002"/>
            <a:ext cx="3368230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2" name="Google Shape;15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55202" y="5160719"/>
            <a:ext cx="7429500" cy="5429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3" name="Google Shape;153;p2"/>
          <p:cNvGrpSpPr/>
          <p:nvPr/>
        </p:nvGrpSpPr>
        <p:grpSpPr>
          <a:xfrm>
            <a:off x="2566847" y="-4835628"/>
            <a:ext cx="1680544" cy="9782493"/>
            <a:chOff x="4356185" y="-4679973"/>
            <a:chExt cx="1680544" cy="9782493"/>
          </a:xfrm>
        </p:grpSpPr>
        <p:pic>
          <p:nvPicPr>
            <p:cNvPr id="154" name="Google Shape;154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582917" y="-4679973"/>
              <a:ext cx="965758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5" name="Google Shape;155;p2"/>
            <p:cNvSpPr/>
            <p:nvPr/>
          </p:nvSpPr>
          <p:spPr>
            <a:xfrm rot="-176095">
              <a:off x="4433405" y="2010036"/>
              <a:ext cx="1526104" cy="3055418"/>
            </a:xfrm>
            <a:custGeom>
              <a:rect b="b" l="l" r="r" t="t"/>
              <a:pathLst>
                <a:path extrusionOk="0" h="3055418" w="1526104">
                  <a:moveTo>
                    <a:pt x="67" y="1527595"/>
                  </a:moveTo>
                  <a:lnTo>
                    <a:pt x="67" y="-144"/>
                  </a:lnTo>
                  <a:lnTo>
                    <a:pt x="483092" y="26"/>
                  </a:lnTo>
                  <a:cubicBezTo>
                    <a:pt x="895781" y="196"/>
                    <a:pt x="985845" y="4272"/>
                    <a:pt x="1101620" y="28217"/>
                  </a:cubicBezTo>
                  <a:cubicBezTo>
                    <a:pt x="1340036" y="77410"/>
                    <a:pt x="1453773" y="160114"/>
                    <a:pt x="1504386" y="320994"/>
                  </a:cubicBezTo>
                  <a:cubicBezTo>
                    <a:pt x="1525942" y="389546"/>
                    <a:pt x="1528529" y="474855"/>
                    <a:pt x="1524691" y="989761"/>
                  </a:cubicBezTo>
                  <a:cubicBezTo>
                    <a:pt x="1520332" y="1574013"/>
                    <a:pt x="1519924" y="1580749"/>
                    <a:pt x="1484794" y="1658472"/>
                  </a:cubicBezTo>
                  <a:cubicBezTo>
                    <a:pt x="1436173" y="1766027"/>
                    <a:pt x="1357188" y="1833391"/>
                    <a:pt x="1235798" y="1870922"/>
                  </a:cubicBezTo>
                  <a:cubicBezTo>
                    <a:pt x="1137203" y="1901377"/>
                    <a:pt x="887919" y="1931889"/>
                    <a:pt x="737709" y="1931945"/>
                  </a:cubicBezTo>
                  <a:lnTo>
                    <a:pt x="659075" y="1931945"/>
                  </a:lnTo>
                  <a:lnTo>
                    <a:pt x="659075" y="2493610"/>
                  </a:lnTo>
                  <a:lnTo>
                    <a:pt x="659075" y="3055275"/>
                  </a:lnTo>
                  <a:lnTo>
                    <a:pt x="329571" y="3055275"/>
                  </a:lnTo>
                  <a:lnTo>
                    <a:pt x="67" y="3055275"/>
                  </a:lnTo>
                  <a:close/>
                  <a:moveTo>
                    <a:pt x="836824" y="1431530"/>
                  </a:moveTo>
                  <a:lnTo>
                    <a:pt x="876252" y="1392131"/>
                  </a:lnTo>
                  <a:lnTo>
                    <a:pt x="880690" y="996555"/>
                  </a:lnTo>
                  <a:cubicBezTo>
                    <a:pt x="883129" y="779010"/>
                    <a:pt x="879461" y="579127"/>
                    <a:pt x="872538" y="552408"/>
                  </a:cubicBezTo>
                  <a:cubicBezTo>
                    <a:pt x="856614" y="490988"/>
                    <a:pt x="801348" y="449324"/>
                    <a:pt x="721434" y="438626"/>
                  </a:cubicBezTo>
                  <a:lnTo>
                    <a:pt x="659075" y="430247"/>
                  </a:lnTo>
                  <a:lnTo>
                    <a:pt x="659075" y="958400"/>
                  </a:lnTo>
                  <a:lnTo>
                    <a:pt x="659075" y="1486553"/>
                  </a:lnTo>
                  <a:lnTo>
                    <a:pt x="728239" y="1478741"/>
                  </a:lnTo>
                  <a:cubicBezTo>
                    <a:pt x="775959" y="1473364"/>
                    <a:pt x="809624" y="1458702"/>
                    <a:pt x="836824" y="1431530"/>
                  </a:cubicBezTo>
                  <a:close/>
                </a:path>
              </a:pathLst>
            </a:custGeom>
            <a:solidFill>
              <a:srgbClr val="122D99"/>
            </a:solidFill>
            <a:ln cap="flat" cmpd="sng" w="56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6" name="Google Shape;156;p2"/>
          <p:cNvGrpSpPr/>
          <p:nvPr/>
        </p:nvGrpSpPr>
        <p:grpSpPr>
          <a:xfrm>
            <a:off x="4602799" y="-4832849"/>
            <a:ext cx="1465732" cy="9776945"/>
            <a:chOff x="2955202" y="-4675546"/>
            <a:chExt cx="1465732" cy="9776945"/>
          </a:xfrm>
        </p:grpSpPr>
        <p:grpSp>
          <p:nvGrpSpPr>
            <p:cNvPr id="157" name="Google Shape;157;p2"/>
            <p:cNvGrpSpPr/>
            <p:nvPr/>
          </p:nvGrpSpPr>
          <p:grpSpPr>
            <a:xfrm>
              <a:off x="2955202" y="-4675546"/>
              <a:ext cx="929254" cy="6968570"/>
              <a:chOff x="1668926" y="-4328558"/>
              <a:chExt cx="929254" cy="6968570"/>
            </a:xfrm>
          </p:grpSpPr>
          <p:sp>
            <p:nvSpPr>
              <p:cNvPr id="158" name="Google Shape;158;p2"/>
              <p:cNvSpPr/>
              <p:nvPr/>
            </p:nvSpPr>
            <p:spPr>
              <a:xfrm flipH="1" rot="-1101907">
                <a:off x="1786045" y="1760145"/>
                <a:ext cx="493087" cy="823151"/>
              </a:xfrm>
              <a:custGeom>
                <a:rect b="b" l="l" r="r" t="t"/>
                <a:pathLst>
                  <a:path extrusionOk="0" h="823151" w="493087">
                    <a:moveTo>
                      <a:pt x="21769" y="7784"/>
                    </a:moveTo>
                    <a:lnTo>
                      <a:pt x="493431" y="815218"/>
                    </a:lnTo>
                    <a:lnTo>
                      <a:pt x="472618" y="825304"/>
                    </a:lnTo>
                    <a:lnTo>
                      <a:pt x="343" y="8238"/>
                    </a:lnTo>
                    <a:cubicBezTo>
                      <a:pt x="5745" y="-1531"/>
                      <a:pt x="17961" y="2087"/>
                      <a:pt x="21769" y="7784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" name="Google Shape;159;p2"/>
              <p:cNvSpPr/>
              <p:nvPr/>
            </p:nvSpPr>
            <p:spPr>
              <a:xfrm>
                <a:off x="1954099" y="1014476"/>
                <a:ext cx="337889" cy="412732"/>
              </a:xfrm>
              <a:custGeom>
                <a:rect b="b" l="l" r="r" t="t"/>
                <a:pathLst>
                  <a:path extrusionOk="0" h="412732" w="337889">
                    <a:moveTo>
                      <a:pt x="24518" y="31142"/>
                    </a:moveTo>
                    <a:lnTo>
                      <a:pt x="7407" y="60368"/>
                    </a:lnTo>
                    <a:lnTo>
                      <a:pt x="276" y="117395"/>
                    </a:lnTo>
                    <a:lnTo>
                      <a:pt x="3135" y="193669"/>
                    </a:lnTo>
                    <a:lnTo>
                      <a:pt x="25943" y="260676"/>
                    </a:lnTo>
                    <a:lnTo>
                      <a:pt x="72276" y="354771"/>
                    </a:lnTo>
                    <a:lnTo>
                      <a:pt x="103639" y="414648"/>
                    </a:lnTo>
                    <a:lnTo>
                      <a:pt x="229104" y="414648"/>
                    </a:lnTo>
                    <a:lnTo>
                      <a:pt x="283991" y="321980"/>
                    </a:lnTo>
                    <a:lnTo>
                      <a:pt x="324622" y="221470"/>
                    </a:lnTo>
                    <a:lnTo>
                      <a:pt x="338165" y="137355"/>
                    </a:lnTo>
                    <a:lnTo>
                      <a:pt x="328899" y="46825"/>
                    </a:lnTo>
                    <a:lnTo>
                      <a:pt x="296109" y="29716"/>
                    </a:lnTo>
                    <a:lnTo>
                      <a:pt x="246205" y="22588"/>
                    </a:lnTo>
                    <a:lnTo>
                      <a:pt x="192033" y="1915"/>
                    </a:lnTo>
                    <a:lnTo>
                      <a:pt x="145700" y="3342"/>
                    </a:lnTo>
                    <a:lnTo>
                      <a:pt x="82256" y="22588"/>
                    </a:lnTo>
                    <a:close/>
                  </a:path>
                </a:pathLst>
              </a:custGeom>
              <a:solidFill>
                <a:srgbClr val="F7E32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" name="Google Shape;160;p2"/>
              <p:cNvSpPr/>
              <p:nvPr/>
            </p:nvSpPr>
            <p:spPr>
              <a:xfrm>
                <a:off x="2060670" y="1428635"/>
                <a:ext cx="116191" cy="67362"/>
              </a:xfrm>
              <a:custGeom>
                <a:rect b="b" l="l" r="r" t="t"/>
                <a:pathLst>
                  <a:path extrusionOk="0" h="67362" w="116191">
                    <a:moveTo>
                      <a:pt x="275" y="6612"/>
                    </a:moveTo>
                    <a:lnTo>
                      <a:pt x="5623" y="68630"/>
                    </a:lnTo>
                    <a:lnTo>
                      <a:pt x="116466" y="69342"/>
                    </a:lnTo>
                    <a:lnTo>
                      <a:pt x="115760" y="1979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1" name="Google Shape;161;p2"/>
              <p:cNvSpPr/>
              <p:nvPr/>
            </p:nvSpPr>
            <p:spPr>
              <a:xfrm>
                <a:off x="2000801" y="1501344"/>
                <a:ext cx="270160" cy="300819"/>
              </a:xfrm>
              <a:custGeom>
                <a:rect b="b" l="l" r="r" t="t"/>
                <a:pathLst>
                  <a:path extrusionOk="0" h="300819" w="270160">
                    <a:moveTo>
                      <a:pt x="97215" y="2029"/>
                    </a:moveTo>
                    <a:lnTo>
                      <a:pt x="53731" y="55496"/>
                    </a:lnTo>
                    <a:lnTo>
                      <a:pt x="6691" y="123920"/>
                    </a:lnTo>
                    <a:lnTo>
                      <a:pt x="276" y="179526"/>
                    </a:lnTo>
                    <a:lnTo>
                      <a:pt x="15953" y="235839"/>
                    </a:lnTo>
                    <a:lnTo>
                      <a:pt x="52306" y="282172"/>
                    </a:lnTo>
                    <a:lnTo>
                      <a:pt x="115044" y="302849"/>
                    </a:lnTo>
                    <a:lnTo>
                      <a:pt x="180619" y="298566"/>
                    </a:lnTo>
                    <a:lnTo>
                      <a:pt x="231942" y="272192"/>
                    </a:lnTo>
                    <a:lnTo>
                      <a:pt x="266161" y="218021"/>
                    </a:lnTo>
                    <a:lnTo>
                      <a:pt x="270437" y="164556"/>
                    </a:lnTo>
                    <a:lnTo>
                      <a:pt x="251191" y="136041"/>
                    </a:lnTo>
                    <a:lnTo>
                      <a:pt x="229801" y="135334"/>
                    </a:lnTo>
                    <a:lnTo>
                      <a:pt x="212700" y="164556"/>
                    </a:lnTo>
                    <a:lnTo>
                      <a:pt x="197731" y="211607"/>
                    </a:lnTo>
                    <a:lnTo>
                      <a:pt x="151397" y="230142"/>
                    </a:lnTo>
                    <a:lnTo>
                      <a:pt x="100074" y="215879"/>
                    </a:lnTo>
                    <a:lnTo>
                      <a:pt x="80115" y="177384"/>
                    </a:lnTo>
                    <a:lnTo>
                      <a:pt x="93650" y="133193"/>
                    </a:lnTo>
                    <a:lnTo>
                      <a:pt x="140700" y="88284"/>
                    </a:lnTo>
                    <a:lnTo>
                      <a:pt x="169215" y="52637"/>
                    </a:lnTo>
                    <a:lnTo>
                      <a:pt x="167074" y="2742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2" name="Google Shape;162;p2"/>
              <p:cNvSpPr/>
              <p:nvPr/>
            </p:nvSpPr>
            <p:spPr>
              <a:xfrm>
                <a:off x="1941904" y="-4328558"/>
                <a:ext cx="362570" cy="6146265"/>
              </a:xfrm>
              <a:custGeom>
                <a:rect b="b" l="l" r="r" t="t"/>
                <a:pathLst>
                  <a:path extrusionOk="0" h="6146265" w="362570">
                    <a:moveTo>
                      <a:pt x="103418" y="6122723"/>
                    </a:moveTo>
                    <a:cubicBezTo>
                      <a:pt x="54890" y="6089102"/>
                      <a:pt x="27683" y="6023273"/>
                      <a:pt x="40438" y="5970400"/>
                    </a:cubicBezTo>
                    <a:cubicBezTo>
                      <a:pt x="49130" y="5934373"/>
                      <a:pt x="72265" y="5897176"/>
                      <a:pt x="105391" y="5865918"/>
                    </a:cubicBezTo>
                    <a:cubicBezTo>
                      <a:pt x="114674" y="5857162"/>
                      <a:pt x="120297" y="5849534"/>
                      <a:pt x="120297" y="5845684"/>
                    </a:cubicBezTo>
                    <a:cubicBezTo>
                      <a:pt x="120297" y="5842287"/>
                      <a:pt x="119189" y="5839513"/>
                      <a:pt x="117828" y="5839513"/>
                    </a:cubicBezTo>
                    <a:cubicBezTo>
                      <a:pt x="111066" y="5839513"/>
                      <a:pt x="106351" y="5819763"/>
                      <a:pt x="106351" y="5791485"/>
                    </a:cubicBezTo>
                    <a:cubicBezTo>
                      <a:pt x="106351" y="5764678"/>
                      <a:pt x="105792" y="5761704"/>
                      <a:pt x="99188" y="5752830"/>
                    </a:cubicBezTo>
                    <a:cubicBezTo>
                      <a:pt x="92890" y="5744360"/>
                      <a:pt x="49521" y="5658381"/>
                      <a:pt x="28169" y="5612029"/>
                    </a:cubicBezTo>
                    <a:cubicBezTo>
                      <a:pt x="7745" y="5567691"/>
                      <a:pt x="276" y="5528301"/>
                      <a:pt x="276" y="5464936"/>
                    </a:cubicBezTo>
                    <a:cubicBezTo>
                      <a:pt x="276" y="5398395"/>
                      <a:pt x="5413" y="5380560"/>
                      <a:pt x="28981" y="5365237"/>
                    </a:cubicBezTo>
                    <a:lnTo>
                      <a:pt x="39362" y="5358489"/>
                    </a:lnTo>
                    <a:lnTo>
                      <a:pt x="39362" y="5335232"/>
                    </a:lnTo>
                    <a:lnTo>
                      <a:pt x="39362" y="1263"/>
                    </a:lnTo>
                    <a:lnTo>
                      <a:pt x="53308" y="1263"/>
                    </a:lnTo>
                    <a:lnTo>
                      <a:pt x="67265" y="1263"/>
                    </a:lnTo>
                    <a:lnTo>
                      <a:pt x="67265" y="5334303"/>
                    </a:lnTo>
                    <a:lnTo>
                      <a:pt x="67265" y="5356633"/>
                    </a:lnTo>
                    <a:lnTo>
                      <a:pt x="75536" y="5356633"/>
                    </a:lnTo>
                    <a:cubicBezTo>
                      <a:pt x="80093" y="5356633"/>
                      <a:pt x="90453" y="5353987"/>
                      <a:pt x="98565" y="5350753"/>
                    </a:cubicBezTo>
                    <a:cubicBezTo>
                      <a:pt x="159140" y="5326618"/>
                      <a:pt x="202941" y="5326355"/>
                      <a:pt x="261734" y="5349774"/>
                    </a:cubicBezTo>
                    <a:cubicBezTo>
                      <a:pt x="271207" y="5353546"/>
                      <a:pt x="282822" y="5356633"/>
                      <a:pt x="287548" y="5356633"/>
                    </a:cubicBezTo>
                    <a:lnTo>
                      <a:pt x="296148" y="5356633"/>
                    </a:lnTo>
                    <a:lnTo>
                      <a:pt x="296148" y="5334303"/>
                    </a:lnTo>
                    <a:lnTo>
                      <a:pt x="296148" y="1263"/>
                    </a:lnTo>
                    <a:lnTo>
                      <a:pt x="310104" y="1263"/>
                    </a:lnTo>
                    <a:lnTo>
                      <a:pt x="324061" y="1263"/>
                    </a:lnTo>
                    <a:lnTo>
                      <a:pt x="324061" y="5337095"/>
                    </a:lnTo>
                    <a:cubicBezTo>
                      <a:pt x="324061" y="5354236"/>
                      <a:pt x="325085" y="5362216"/>
                      <a:pt x="327286" y="5362216"/>
                    </a:cubicBezTo>
                    <a:cubicBezTo>
                      <a:pt x="334298" y="5362216"/>
                      <a:pt x="350154" y="5377647"/>
                      <a:pt x="355656" y="5389825"/>
                    </a:cubicBezTo>
                    <a:cubicBezTo>
                      <a:pt x="360625" y="5400824"/>
                      <a:pt x="361633" y="5409618"/>
                      <a:pt x="362612" y="5450484"/>
                    </a:cubicBezTo>
                    <a:cubicBezTo>
                      <a:pt x="364320" y="5521864"/>
                      <a:pt x="356879" y="5565078"/>
                      <a:pt x="334558" y="5613425"/>
                    </a:cubicBezTo>
                    <a:cubicBezTo>
                      <a:pt x="310010" y="5666590"/>
                      <a:pt x="269614" y="5745869"/>
                      <a:pt x="263147" y="5753543"/>
                    </a:cubicBezTo>
                    <a:cubicBezTo>
                      <a:pt x="256564" y="5761365"/>
                      <a:pt x="255868" y="5764802"/>
                      <a:pt x="254349" y="5796926"/>
                    </a:cubicBezTo>
                    <a:cubicBezTo>
                      <a:pt x="252724" y="5831383"/>
                      <a:pt x="252598" y="5831895"/>
                      <a:pt x="244475" y="5838377"/>
                    </a:cubicBezTo>
                    <a:cubicBezTo>
                      <a:pt x="237280" y="5844112"/>
                      <a:pt x="235835" y="5847773"/>
                      <a:pt x="233028" y="5867405"/>
                    </a:cubicBezTo>
                    <a:cubicBezTo>
                      <a:pt x="228956" y="5895920"/>
                      <a:pt x="222658" y="5905615"/>
                      <a:pt x="190388" y="5933055"/>
                    </a:cubicBezTo>
                    <a:cubicBezTo>
                      <a:pt x="163276" y="5956116"/>
                      <a:pt x="153243" y="5968775"/>
                      <a:pt x="148105" y="5986393"/>
                    </a:cubicBezTo>
                    <a:cubicBezTo>
                      <a:pt x="144181" y="5999854"/>
                      <a:pt x="147631" y="6014022"/>
                      <a:pt x="158159" y="6028211"/>
                    </a:cubicBezTo>
                    <a:cubicBezTo>
                      <a:pt x="169099" y="6042948"/>
                      <a:pt x="213765" y="6052896"/>
                      <a:pt x="235603" y="6031059"/>
                    </a:cubicBezTo>
                    <a:cubicBezTo>
                      <a:pt x="245445" y="6021216"/>
                      <a:pt x="251490" y="6003504"/>
                      <a:pt x="251490" y="5984483"/>
                    </a:cubicBezTo>
                    <a:cubicBezTo>
                      <a:pt x="251490" y="5979926"/>
                      <a:pt x="254317" y="5971877"/>
                      <a:pt x="257767" y="5966591"/>
                    </a:cubicBezTo>
                    <a:cubicBezTo>
                      <a:pt x="277600" y="5936240"/>
                      <a:pt x="325781" y="5947233"/>
                      <a:pt x="331196" y="5983344"/>
                    </a:cubicBezTo>
                    <a:cubicBezTo>
                      <a:pt x="332255" y="5990401"/>
                      <a:pt x="332274" y="6004770"/>
                      <a:pt x="331239" y="6015266"/>
                    </a:cubicBezTo>
                    <a:cubicBezTo>
                      <a:pt x="327960" y="6048539"/>
                      <a:pt x="315296" y="6075694"/>
                      <a:pt x="290293" y="6103048"/>
                    </a:cubicBezTo>
                    <a:cubicBezTo>
                      <a:pt x="256258" y="6133663"/>
                      <a:pt x="216793" y="6151808"/>
                      <a:pt x="170027" y="6146660"/>
                    </a:cubicBezTo>
                    <a:cubicBezTo>
                      <a:pt x="160332" y="6145078"/>
                      <a:pt x="150416" y="6143790"/>
                      <a:pt x="147989" y="6143769"/>
                    </a:cubicBezTo>
                    <a:cubicBezTo>
                      <a:pt x="132239" y="6137640"/>
                      <a:pt x="116383" y="6131627"/>
                      <a:pt x="103418" y="6122723"/>
                    </a:cubicBezTo>
                    <a:close/>
                    <a:moveTo>
                      <a:pt x="185071" y="6073890"/>
                    </a:moveTo>
                    <a:cubicBezTo>
                      <a:pt x="144730" y="6065735"/>
                      <a:pt x="120297" y="6036597"/>
                      <a:pt x="120297" y="5996636"/>
                    </a:cubicBezTo>
                    <a:cubicBezTo>
                      <a:pt x="120297" y="5963912"/>
                      <a:pt x="127914" y="5952360"/>
                      <a:pt x="182549" y="5902071"/>
                    </a:cubicBezTo>
                    <a:lnTo>
                      <a:pt x="204039" y="5882291"/>
                    </a:lnTo>
                    <a:lnTo>
                      <a:pt x="204039" y="5863692"/>
                    </a:lnTo>
                    <a:lnTo>
                      <a:pt x="204039" y="5845093"/>
                    </a:lnTo>
                    <a:lnTo>
                      <a:pt x="180408" y="5845093"/>
                    </a:lnTo>
                    <a:cubicBezTo>
                      <a:pt x="158750" y="5845093"/>
                      <a:pt x="156513" y="5845621"/>
                      <a:pt x="153475" y="5851381"/>
                    </a:cubicBezTo>
                    <a:cubicBezTo>
                      <a:pt x="151661" y="5854830"/>
                      <a:pt x="139297" y="5869072"/>
                      <a:pt x="125994" y="5883018"/>
                    </a:cubicBezTo>
                    <a:cubicBezTo>
                      <a:pt x="81327" y="5929911"/>
                      <a:pt x="66875" y="5958257"/>
                      <a:pt x="66875" y="5998989"/>
                    </a:cubicBezTo>
                    <a:cubicBezTo>
                      <a:pt x="66875" y="6025014"/>
                      <a:pt x="71305" y="6042474"/>
                      <a:pt x="82730" y="6061410"/>
                    </a:cubicBezTo>
                    <a:cubicBezTo>
                      <a:pt x="101013" y="6091739"/>
                      <a:pt x="132967" y="6113260"/>
                      <a:pt x="167748" y="6118704"/>
                    </a:cubicBezTo>
                    <a:cubicBezTo>
                      <a:pt x="180218" y="6120645"/>
                      <a:pt x="185588" y="6120466"/>
                      <a:pt x="209482" y="6117259"/>
                    </a:cubicBezTo>
                    <a:cubicBezTo>
                      <a:pt x="228007" y="6114801"/>
                      <a:pt x="242839" y="6106076"/>
                      <a:pt x="257050" y="6096307"/>
                    </a:cubicBezTo>
                    <a:cubicBezTo>
                      <a:pt x="258316" y="6096307"/>
                      <a:pt x="265215" y="6089777"/>
                      <a:pt x="272389" y="6081791"/>
                    </a:cubicBezTo>
                    <a:cubicBezTo>
                      <a:pt x="293818" y="6057960"/>
                      <a:pt x="304439" y="6031998"/>
                      <a:pt x="304492" y="6003314"/>
                    </a:cubicBezTo>
                    <a:cubicBezTo>
                      <a:pt x="304527" y="5983935"/>
                      <a:pt x="301048" y="5976286"/>
                      <a:pt x="292205" y="5976286"/>
                    </a:cubicBezTo>
                    <a:cubicBezTo>
                      <a:pt x="282738" y="5976286"/>
                      <a:pt x="279161" y="5982204"/>
                      <a:pt x="276693" y="6001995"/>
                    </a:cubicBezTo>
                    <a:cubicBezTo>
                      <a:pt x="273106" y="6030753"/>
                      <a:pt x="265067" y="6044478"/>
                      <a:pt x="240898" y="6063055"/>
                    </a:cubicBezTo>
                    <a:lnTo>
                      <a:pt x="231710" y="6070124"/>
                    </a:lnTo>
                    <a:cubicBezTo>
                      <a:pt x="216287" y="6075019"/>
                      <a:pt x="200821" y="6078300"/>
                      <a:pt x="185071" y="6073890"/>
                    </a:cubicBezTo>
                    <a:close/>
                    <a:moveTo>
                      <a:pt x="224969" y="5794854"/>
                    </a:moveTo>
                    <a:lnTo>
                      <a:pt x="224969" y="5773919"/>
                    </a:lnTo>
                    <a:lnTo>
                      <a:pt x="180313" y="5773919"/>
                    </a:lnTo>
                    <a:lnTo>
                      <a:pt x="135657" y="5773919"/>
                    </a:lnTo>
                    <a:lnTo>
                      <a:pt x="134813" y="5791769"/>
                    </a:lnTo>
                    <a:cubicBezTo>
                      <a:pt x="134349" y="5801585"/>
                      <a:pt x="134634" y="5811352"/>
                      <a:pt x="135446" y="5813471"/>
                    </a:cubicBezTo>
                    <a:cubicBezTo>
                      <a:pt x="136638" y="5816571"/>
                      <a:pt x="145552" y="5817175"/>
                      <a:pt x="180946" y="5816557"/>
                    </a:cubicBezTo>
                    <a:lnTo>
                      <a:pt x="224969" y="5815788"/>
                    </a:lnTo>
                    <a:close/>
                    <a:moveTo>
                      <a:pt x="231952" y="5740965"/>
                    </a:moveTo>
                    <a:cubicBezTo>
                      <a:pt x="241225" y="5737803"/>
                      <a:pt x="243599" y="5733866"/>
                      <a:pt x="278539" y="5663684"/>
                    </a:cubicBezTo>
                    <a:cubicBezTo>
                      <a:pt x="298782" y="5623011"/>
                      <a:pt x="318039" y="5581561"/>
                      <a:pt x="321330" y="5571573"/>
                    </a:cubicBezTo>
                    <a:cubicBezTo>
                      <a:pt x="331203" y="5541595"/>
                      <a:pt x="335140" y="5509354"/>
                      <a:pt x="334964" y="5459908"/>
                    </a:cubicBezTo>
                    <a:cubicBezTo>
                      <a:pt x="334727" y="5393193"/>
                      <a:pt x="332415" y="5389093"/>
                      <a:pt x="293103" y="5385644"/>
                    </a:cubicBezTo>
                    <a:cubicBezTo>
                      <a:pt x="281619" y="5384637"/>
                      <a:pt x="263116" y="5380382"/>
                      <a:pt x="251490" y="5376074"/>
                    </a:cubicBezTo>
                    <a:cubicBezTo>
                      <a:pt x="214873" y="5362507"/>
                      <a:pt x="208775" y="5361216"/>
                      <a:pt x="181705" y="5361292"/>
                    </a:cubicBezTo>
                    <a:cubicBezTo>
                      <a:pt x="154604" y="5361368"/>
                      <a:pt x="138674" y="5364349"/>
                      <a:pt x="118904" y="5373044"/>
                    </a:cubicBezTo>
                    <a:cubicBezTo>
                      <a:pt x="102806" y="5380127"/>
                      <a:pt x="88406" y="5383694"/>
                      <a:pt x="63161" y="5386856"/>
                    </a:cubicBezTo>
                    <a:cubicBezTo>
                      <a:pt x="46092" y="5388995"/>
                      <a:pt x="39815" y="5391007"/>
                      <a:pt x="36165" y="5395508"/>
                    </a:cubicBezTo>
                    <a:cubicBezTo>
                      <a:pt x="29319" y="5403967"/>
                      <a:pt x="27114" y="5432059"/>
                      <a:pt x="29139" y="5485030"/>
                    </a:cubicBezTo>
                    <a:cubicBezTo>
                      <a:pt x="31766" y="5553503"/>
                      <a:pt x="35986" y="5566842"/>
                      <a:pt x="88121" y="5671525"/>
                    </a:cubicBezTo>
                    <a:cubicBezTo>
                      <a:pt x="116763" y="5729035"/>
                      <a:pt x="121573" y="5737057"/>
                      <a:pt x="129486" y="5740498"/>
                    </a:cubicBezTo>
                    <a:cubicBezTo>
                      <a:pt x="140985" y="5745497"/>
                      <a:pt x="217637" y="5745846"/>
                      <a:pt x="231952" y="5740965"/>
                    </a:cubicBezTo>
                    <a:close/>
                  </a:path>
                </a:pathLst>
              </a:custGeom>
              <a:solidFill>
                <a:srgbClr val="16181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" name="Google Shape;163;p2"/>
              <p:cNvSpPr/>
              <p:nvPr/>
            </p:nvSpPr>
            <p:spPr>
              <a:xfrm rot="1101907">
                <a:off x="1987975" y="1759047"/>
                <a:ext cx="493087" cy="823151"/>
              </a:xfrm>
              <a:custGeom>
                <a:rect b="b" l="l" r="r" t="t"/>
                <a:pathLst>
                  <a:path extrusionOk="0" h="823151" w="493087">
                    <a:moveTo>
                      <a:pt x="21769" y="7784"/>
                    </a:moveTo>
                    <a:lnTo>
                      <a:pt x="493431" y="815218"/>
                    </a:lnTo>
                    <a:lnTo>
                      <a:pt x="472618" y="825304"/>
                    </a:lnTo>
                    <a:lnTo>
                      <a:pt x="343" y="8238"/>
                    </a:lnTo>
                    <a:cubicBezTo>
                      <a:pt x="5745" y="-1531"/>
                      <a:pt x="17961" y="2087"/>
                      <a:pt x="21769" y="7784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4" name="Google Shape;164;p2"/>
            <p:cNvSpPr/>
            <p:nvPr/>
          </p:nvSpPr>
          <p:spPr>
            <a:xfrm rot="210691">
              <a:off x="3070431" y="2010320"/>
              <a:ext cx="1258113" cy="3055418"/>
            </a:xfrm>
            <a:custGeom>
              <a:rect b="b" l="l" r="r" t="t"/>
              <a:pathLst>
                <a:path extrusionOk="0" h="3055418" w="1258113">
                  <a:moveTo>
                    <a:pt x="-7" y="1527538"/>
                  </a:moveTo>
                  <a:lnTo>
                    <a:pt x="-7" y="-144"/>
                  </a:lnTo>
                  <a:lnTo>
                    <a:pt x="336987" y="-144"/>
                  </a:lnTo>
                  <a:lnTo>
                    <a:pt x="673980" y="-144"/>
                  </a:lnTo>
                  <a:lnTo>
                    <a:pt x="673980" y="1332863"/>
                  </a:lnTo>
                  <a:lnTo>
                    <a:pt x="673980" y="2665811"/>
                  </a:lnTo>
                  <a:lnTo>
                    <a:pt x="966043" y="2665811"/>
                  </a:lnTo>
                  <a:lnTo>
                    <a:pt x="1258107" y="2665811"/>
                  </a:lnTo>
                  <a:lnTo>
                    <a:pt x="1258107" y="2860543"/>
                  </a:lnTo>
                  <a:lnTo>
                    <a:pt x="1258107" y="3055275"/>
                  </a:lnTo>
                  <a:lnTo>
                    <a:pt x="629050" y="3055275"/>
                  </a:lnTo>
                  <a:lnTo>
                    <a:pt x="-7" y="3055275"/>
                  </a:lnTo>
                  <a:close/>
                </a:path>
              </a:pathLst>
            </a:custGeom>
            <a:solidFill>
              <a:srgbClr val="006600"/>
            </a:solidFill>
            <a:ln cap="flat" cmpd="sng" w="56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5" name="Google Shape;165;p2"/>
          <p:cNvGrpSpPr/>
          <p:nvPr/>
        </p:nvGrpSpPr>
        <p:grpSpPr>
          <a:xfrm>
            <a:off x="6584558" y="-4850548"/>
            <a:ext cx="1843419" cy="9782360"/>
            <a:chOff x="6027996" y="-4679973"/>
            <a:chExt cx="1843419" cy="9782360"/>
          </a:xfrm>
        </p:grpSpPr>
        <p:pic>
          <p:nvPicPr>
            <p:cNvPr id="166" name="Google Shape;166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482334" y="-4679973"/>
              <a:ext cx="965758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7" name="Google Shape;167;p2"/>
            <p:cNvSpPr/>
            <p:nvPr/>
          </p:nvSpPr>
          <p:spPr>
            <a:xfrm rot="155032">
              <a:off x="6096000" y="2010036"/>
              <a:ext cx="1707411" cy="3055418"/>
            </a:xfrm>
            <a:custGeom>
              <a:rect b="b" l="l" r="r" t="t"/>
              <a:pathLst>
                <a:path extrusionOk="0" h="3055418" w="1707411">
                  <a:moveTo>
                    <a:pt x="153" y="1527595"/>
                  </a:moveTo>
                  <a:lnTo>
                    <a:pt x="153" y="-144"/>
                  </a:lnTo>
                  <a:lnTo>
                    <a:pt x="380168" y="-144"/>
                  </a:lnTo>
                  <a:lnTo>
                    <a:pt x="760173" y="-144"/>
                  </a:lnTo>
                  <a:lnTo>
                    <a:pt x="804553" y="160906"/>
                  </a:lnTo>
                  <a:cubicBezTo>
                    <a:pt x="828951" y="249441"/>
                    <a:pt x="912392" y="552860"/>
                    <a:pt x="989944" y="835108"/>
                  </a:cubicBezTo>
                  <a:lnTo>
                    <a:pt x="1130955" y="1348316"/>
                  </a:lnTo>
                  <a:lnTo>
                    <a:pt x="1134861" y="674115"/>
                  </a:lnTo>
                  <a:lnTo>
                    <a:pt x="1138767" y="-144"/>
                  </a:lnTo>
                  <a:lnTo>
                    <a:pt x="1423166" y="-144"/>
                  </a:lnTo>
                  <a:lnTo>
                    <a:pt x="1707565" y="-144"/>
                  </a:lnTo>
                  <a:lnTo>
                    <a:pt x="1707565" y="1527595"/>
                  </a:lnTo>
                  <a:lnTo>
                    <a:pt x="1707565" y="3055275"/>
                  </a:lnTo>
                  <a:lnTo>
                    <a:pt x="1359369" y="3055163"/>
                  </a:lnTo>
                  <a:lnTo>
                    <a:pt x="1011116" y="3055049"/>
                  </a:lnTo>
                  <a:lnTo>
                    <a:pt x="786439" y="2250139"/>
                  </a:lnTo>
                  <a:lnTo>
                    <a:pt x="561818" y="1445173"/>
                  </a:lnTo>
                  <a:lnTo>
                    <a:pt x="557912" y="2250196"/>
                  </a:lnTo>
                  <a:lnTo>
                    <a:pt x="554063" y="3055275"/>
                  </a:lnTo>
                  <a:lnTo>
                    <a:pt x="277102" y="3055275"/>
                  </a:lnTo>
                  <a:lnTo>
                    <a:pt x="153" y="3055275"/>
                  </a:lnTo>
                  <a:close/>
                </a:path>
              </a:pathLst>
            </a:custGeom>
            <a:solidFill>
              <a:srgbClr val="FFFF00"/>
            </a:solidFill>
            <a:ln cap="flat" cmpd="sng" w="56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8" name="Google Shape;168;p2"/>
          <p:cNvGrpSpPr/>
          <p:nvPr/>
        </p:nvGrpSpPr>
        <p:grpSpPr>
          <a:xfrm>
            <a:off x="9039341" y="-4817373"/>
            <a:ext cx="2336496" cy="9745994"/>
            <a:chOff x="7953479" y="-4679973"/>
            <a:chExt cx="2336496" cy="9745994"/>
          </a:xfrm>
        </p:grpSpPr>
        <p:pic>
          <p:nvPicPr>
            <p:cNvPr id="169" name="Google Shape;169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631565" y="-4679973"/>
              <a:ext cx="965758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0" name="Google Shape;170;p2"/>
            <p:cNvSpPr/>
            <p:nvPr/>
          </p:nvSpPr>
          <p:spPr>
            <a:xfrm>
              <a:off x="7953479" y="2009867"/>
              <a:ext cx="2336496" cy="3056154"/>
            </a:xfrm>
            <a:custGeom>
              <a:rect b="b" l="l" r="r" t="t"/>
              <a:pathLst>
                <a:path extrusionOk="0" h="3056154" w="2336496">
                  <a:moveTo>
                    <a:pt x="259" y="1527594"/>
                  </a:moveTo>
                  <a:lnTo>
                    <a:pt x="259" y="-144"/>
                  </a:lnTo>
                  <a:lnTo>
                    <a:pt x="431783" y="-144"/>
                  </a:lnTo>
                  <a:lnTo>
                    <a:pt x="863306" y="-144"/>
                  </a:lnTo>
                  <a:lnTo>
                    <a:pt x="1012185" y="771197"/>
                  </a:lnTo>
                  <a:cubicBezTo>
                    <a:pt x="1094040" y="1195418"/>
                    <a:pt x="1164404" y="1542482"/>
                    <a:pt x="1168536" y="1542482"/>
                  </a:cubicBezTo>
                  <a:cubicBezTo>
                    <a:pt x="1172668" y="1542482"/>
                    <a:pt x="1232673" y="1203853"/>
                    <a:pt x="1301905" y="789935"/>
                  </a:cubicBezTo>
                  <a:cubicBezTo>
                    <a:pt x="1371193" y="376016"/>
                    <a:pt x="1430858" y="28896"/>
                    <a:pt x="1434594" y="18593"/>
                  </a:cubicBezTo>
                  <a:cubicBezTo>
                    <a:pt x="1439745" y="4215"/>
                    <a:pt x="1544471" y="-144"/>
                    <a:pt x="1889043" y="-144"/>
                  </a:cubicBezTo>
                  <a:lnTo>
                    <a:pt x="2336756" y="-144"/>
                  </a:lnTo>
                  <a:lnTo>
                    <a:pt x="2336756" y="1527594"/>
                  </a:lnTo>
                  <a:lnTo>
                    <a:pt x="2336756" y="3055275"/>
                  </a:lnTo>
                  <a:lnTo>
                    <a:pt x="2037357" y="3055275"/>
                  </a:lnTo>
                  <a:lnTo>
                    <a:pt x="1737900" y="3055275"/>
                  </a:lnTo>
                  <a:lnTo>
                    <a:pt x="1734051" y="2212835"/>
                  </a:lnTo>
                  <a:lnTo>
                    <a:pt x="1730201" y="1370337"/>
                  </a:lnTo>
                  <a:lnTo>
                    <a:pt x="1559075" y="2213173"/>
                  </a:lnTo>
                  <a:lnTo>
                    <a:pt x="1387892" y="3056011"/>
                  </a:lnTo>
                  <a:lnTo>
                    <a:pt x="1154724" y="3051936"/>
                  </a:lnTo>
                  <a:lnTo>
                    <a:pt x="921499" y="3047803"/>
                  </a:lnTo>
                  <a:lnTo>
                    <a:pt x="726710" y="2212211"/>
                  </a:lnTo>
                  <a:lnTo>
                    <a:pt x="531979" y="1376677"/>
                  </a:lnTo>
                  <a:lnTo>
                    <a:pt x="528129" y="2216005"/>
                  </a:lnTo>
                  <a:lnTo>
                    <a:pt x="524223" y="3055275"/>
                  </a:lnTo>
                  <a:lnTo>
                    <a:pt x="262242" y="3055275"/>
                  </a:lnTo>
                  <a:lnTo>
                    <a:pt x="259" y="3055275"/>
                  </a:lnTo>
                  <a:close/>
                </a:path>
              </a:pathLst>
            </a:custGeom>
            <a:solidFill>
              <a:srgbClr val="FF0000"/>
            </a:solidFill>
            <a:ln cap="flat" cmpd="sng" w="56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1" name="Google Shape;171;p2"/>
          <p:cNvGrpSpPr/>
          <p:nvPr/>
        </p:nvGrpSpPr>
        <p:grpSpPr>
          <a:xfrm>
            <a:off x="1016605" y="-1014"/>
            <a:ext cx="171693" cy="4764015"/>
            <a:chOff x="1016605" y="-1014"/>
            <a:chExt cx="171693" cy="4764015"/>
          </a:xfrm>
        </p:grpSpPr>
        <p:sp>
          <p:nvSpPr>
            <p:cNvPr id="172" name="Google Shape;172;p2"/>
            <p:cNvSpPr/>
            <p:nvPr/>
          </p:nvSpPr>
          <p:spPr>
            <a:xfrm>
              <a:off x="1095049" y="-1014"/>
              <a:ext cx="14807" cy="4536000"/>
            </a:xfrm>
            <a:custGeom>
              <a:rect b="b" l="l" r="r" t="t"/>
              <a:pathLst>
                <a:path extrusionOk="0" h="3200023" w="19742">
                  <a:moveTo>
                    <a:pt x="-42" y="-3"/>
                  </a:moveTo>
                  <a:lnTo>
                    <a:pt x="19700" y="-3"/>
                  </a:lnTo>
                  <a:lnTo>
                    <a:pt x="19700" y="3200020"/>
                  </a:lnTo>
                  <a:lnTo>
                    <a:pt x="-42" y="3200020"/>
                  </a:lnTo>
                  <a:lnTo>
                    <a:pt x="-42" y="-3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1016605" y="4458323"/>
              <a:ext cx="171693" cy="304678"/>
            </a:xfrm>
            <a:custGeom>
              <a:rect b="b" l="l" r="r" t="t"/>
              <a:pathLst>
                <a:path extrusionOk="0" h="74950" w="72207">
                  <a:moveTo>
                    <a:pt x="26191" y="-3"/>
                  </a:moveTo>
                  <a:lnTo>
                    <a:pt x="19633" y="18735"/>
                  </a:lnTo>
                  <a:lnTo>
                    <a:pt x="13074" y="37472"/>
                  </a:lnTo>
                  <a:lnTo>
                    <a:pt x="6516" y="56210"/>
                  </a:lnTo>
                  <a:lnTo>
                    <a:pt x="-42" y="74948"/>
                  </a:lnTo>
                  <a:cubicBezTo>
                    <a:pt x="15923" y="63668"/>
                    <a:pt x="40334" y="39751"/>
                    <a:pt x="72166" y="74948"/>
                  </a:cubicBezTo>
                  <a:lnTo>
                    <a:pt x="65607" y="56210"/>
                  </a:lnTo>
                  <a:lnTo>
                    <a:pt x="59049" y="37472"/>
                  </a:lnTo>
                  <a:lnTo>
                    <a:pt x="52491" y="18735"/>
                  </a:lnTo>
                  <a:lnTo>
                    <a:pt x="45933" y="-3"/>
                  </a:lnTo>
                  <a:lnTo>
                    <a:pt x="44704" y="-3"/>
                  </a:lnTo>
                  <a:lnTo>
                    <a:pt x="43467" y="-3"/>
                  </a:lnTo>
                  <a:lnTo>
                    <a:pt x="42238" y="-3"/>
                  </a:lnTo>
                  <a:lnTo>
                    <a:pt x="41001" y="-3"/>
                  </a:lnTo>
                  <a:lnTo>
                    <a:pt x="39764" y="-3"/>
                  </a:lnTo>
                  <a:lnTo>
                    <a:pt x="38535" y="-3"/>
                  </a:lnTo>
                  <a:lnTo>
                    <a:pt x="37299" y="-3"/>
                  </a:lnTo>
                  <a:lnTo>
                    <a:pt x="36062" y="-3"/>
                  </a:lnTo>
                  <a:lnTo>
                    <a:pt x="34833" y="-3"/>
                  </a:lnTo>
                  <a:lnTo>
                    <a:pt x="33596" y="-3"/>
                  </a:lnTo>
                  <a:lnTo>
                    <a:pt x="32367" y="-3"/>
                  </a:lnTo>
                  <a:lnTo>
                    <a:pt x="31130" y="-3"/>
                  </a:lnTo>
                  <a:lnTo>
                    <a:pt x="29894" y="-3"/>
                  </a:lnTo>
                  <a:lnTo>
                    <a:pt x="28664" y="-3"/>
                  </a:lnTo>
                  <a:lnTo>
                    <a:pt x="27428" y="-3"/>
                  </a:ln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descr="Uma imagem com dedo, pessoa, unha, polegar&#10;&#10;Descrição gerada automaticamente" id="174" name="Google Shape;174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600000">
            <a:off x="-213722" y="3904723"/>
            <a:ext cx="3397408" cy="501274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"/>
          <p:cNvSpPr/>
          <p:nvPr/>
        </p:nvSpPr>
        <p:spPr>
          <a:xfrm>
            <a:off x="4314825" y="6362699"/>
            <a:ext cx="7532143" cy="3520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PT" sz="2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CRISTINA SOUSA, DANIELA OUTEIRO, ELISABETE PIRES E RITA SERRANO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"/>
          <p:cNvSpPr txBox="1"/>
          <p:nvPr/>
        </p:nvSpPr>
        <p:spPr>
          <a:xfrm>
            <a:off x="2566850" y="683538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1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1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1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5"/>
          <p:cNvSpPr/>
          <p:nvPr/>
        </p:nvSpPr>
        <p:spPr>
          <a:xfrm>
            <a:off x="-20265" y="-1"/>
            <a:ext cx="1133210" cy="6858001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5"/>
          <p:cNvSpPr/>
          <p:nvPr/>
        </p:nvSpPr>
        <p:spPr>
          <a:xfrm>
            <a:off x="512766" y="2519"/>
            <a:ext cx="14958" cy="1019888"/>
          </a:xfrm>
          <a:custGeom>
            <a:rect b="b" l="l" r="r" t="t"/>
            <a:pathLst>
              <a:path extrusionOk="0" h="1359851" w="19944">
                <a:moveTo>
                  <a:pt x="-42" y="-3"/>
                </a:moveTo>
                <a:lnTo>
                  <a:pt x="19903" y="-3"/>
                </a:lnTo>
                <a:lnTo>
                  <a:pt x="19903" y="1359848"/>
                </a:lnTo>
                <a:lnTo>
                  <a:pt x="-42" y="1359848"/>
                </a:lnTo>
                <a:lnTo>
                  <a:pt x="-42" y="-3"/>
                </a:lnTo>
              </a:path>
            </a:pathLst>
          </a:custGeom>
          <a:solidFill>
            <a:srgbClr val="FFD966"/>
          </a:solidFill>
          <a:ln cap="flat" cmpd="sng" w="9525">
            <a:solidFill>
              <a:srgbClr val="FFC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5"/>
          <p:cNvSpPr/>
          <p:nvPr/>
        </p:nvSpPr>
        <p:spPr>
          <a:xfrm>
            <a:off x="386579" y="1132113"/>
            <a:ext cx="265348" cy="38612"/>
          </a:xfrm>
          <a:custGeom>
            <a:rect b="b" l="l" r="r" t="t"/>
            <a:pathLst>
              <a:path extrusionOk="0" h="51483" w="353797">
                <a:moveTo>
                  <a:pt x="22204" y="51481"/>
                </a:moveTo>
                <a:lnTo>
                  <a:pt x="331481" y="51031"/>
                </a:lnTo>
                <a:cubicBezTo>
                  <a:pt x="343780" y="51001"/>
                  <a:pt x="353756" y="39616"/>
                  <a:pt x="353756" y="25495"/>
                </a:cubicBezTo>
                <a:cubicBezTo>
                  <a:pt x="353696" y="11427"/>
                  <a:pt x="343713" y="4"/>
                  <a:pt x="331428" y="-3"/>
                </a:cubicBezTo>
                <a:lnTo>
                  <a:pt x="22151" y="484"/>
                </a:lnTo>
                <a:cubicBezTo>
                  <a:pt x="9889" y="492"/>
                  <a:pt x="-49" y="11944"/>
                  <a:pt x="-42" y="25997"/>
                </a:cubicBezTo>
                <a:cubicBezTo>
                  <a:pt x="-19" y="40118"/>
                  <a:pt x="9964" y="51496"/>
                  <a:pt x="22204" y="5148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5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5"/>
          <p:cNvSpPr/>
          <p:nvPr/>
        </p:nvSpPr>
        <p:spPr>
          <a:xfrm>
            <a:off x="386663" y="1185560"/>
            <a:ext cx="265326" cy="38657"/>
          </a:xfrm>
          <a:custGeom>
            <a:rect b="b" l="l" r="r" t="t"/>
            <a:pathLst>
              <a:path extrusionOk="0" h="51543" w="353768">
                <a:moveTo>
                  <a:pt x="22203" y="51541"/>
                </a:moveTo>
                <a:lnTo>
                  <a:pt x="331480" y="51061"/>
                </a:lnTo>
                <a:cubicBezTo>
                  <a:pt x="343802" y="51038"/>
                  <a:pt x="353763" y="39616"/>
                  <a:pt x="353726" y="25518"/>
                </a:cubicBezTo>
                <a:cubicBezTo>
                  <a:pt x="353703" y="11367"/>
                  <a:pt x="343712" y="-33"/>
                  <a:pt x="331421" y="-3"/>
                </a:cubicBezTo>
                <a:lnTo>
                  <a:pt x="22143" y="454"/>
                </a:lnTo>
                <a:cubicBezTo>
                  <a:pt x="9882" y="484"/>
                  <a:pt x="-42" y="11892"/>
                  <a:pt x="-42" y="26042"/>
                </a:cubicBezTo>
                <a:cubicBezTo>
                  <a:pt x="-12" y="40148"/>
                  <a:pt x="9949" y="51556"/>
                  <a:pt x="22203" y="5154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5"/>
          <p:cNvSpPr/>
          <p:nvPr/>
        </p:nvSpPr>
        <p:spPr>
          <a:xfrm>
            <a:off x="78195" y="1361911"/>
            <a:ext cx="107267" cy="78155"/>
          </a:xfrm>
          <a:custGeom>
            <a:rect b="b" l="l" r="r" t="t"/>
            <a:pathLst>
              <a:path extrusionOk="0" h="104206" w="143023">
                <a:moveTo>
                  <a:pt x="15965" y="61323"/>
                </a:moveTo>
                <a:cubicBezTo>
                  <a:pt x="42025" y="74305"/>
                  <a:pt x="68093" y="87279"/>
                  <a:pt x="94154" y="100260"/>
                </a:cubicBezTo>
                <a:cubicBezTo>
                  <a:pt x="109324" y="107830"/>
                  <a:pt x="130520" y="104862"/>
                  <a:pt x="138824" y="88215"/>
                </a:cubicBezTo>
                <a:lnTo>
                  <a:pt x="139027" y="87773"/>
                </a:lnTo>
                <a:cubicBezTo>
                  <a:pt x="146619" y="72566"/>
                  <a:pt x="143629" y="51407"/>
                  <a:pt x="127005" y="43132"/>
                </a:cubicBezTo>
                <a:cubicBezTo>
                  <a:pt x="100899" y="30143"/>
                  <a:pt x="74854" y="17162"/>
                  <a:pt x="48793" y="4181"/>
                </a:cubicBezTo>
                <a:cubicBezTo>
                  <a:pt x="34096" y="-4266"/>
                  <a:pt x="12030" y="246"/>
                  <a:pt x="4153" y="16195"/>
                </a:cubicBezTo>
                <a:cubicBezTo>
                  <a:pt x="922" y="21802"/>
                  <a:pt x="-412" y="28442"/>
                  <a:pt x="45" y="34948"/>
                </a:cubicBezTo>
                <a:cubicBezTo>
                  <a:pt x="428" y="45703"/>
                  <a:pt x="5464" y="56039"/>
                  <a:pt x="15965" y="6132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5"/>
          <p:cNvSpPr/>
          <p:nvPr/>
        </p:nvSpPr>
        <p:spPr>
          <a:xfrm>
            <a:off x="853995" y="1361161"/>
            <a:ext cx="107162" cy="78317"/>
          </a:xfrm>
          <a:custGeom>
            <a:rect b="b" l="l" r="r" t="t"/>
            <a:pathLst>
              <a:path extrusionOk="0" h="104423" w="142883">
                <a:moveTo>
                  <a:pt x="4262" y="88744"/>
                </a:moveTo>
                <a:cubicBezTo>
                  <a:pt x="12709" y="105414"/>
                  <a:pt x="33958" y="107932"/>
                  <a:pt x="49068" y="100332"/>
                </a:cubicBezTo>
                <a:cubicBezTo>
                  <a:pt x="75098" y="87283"/>
                  <a:pt x="101121" y="74226"/>
                  <a:pt x="127121" y="61170"/>
                </a:cubicBezTo>
                <a:cubicBezTo>
                  <a:pt x="137607" y="55878"/>
                  <a:pt x="142441" y="45588"/>
                  <a:pt x="142771" y="34855"/>
                </a:cubicBezTo>
                <a:cubicBezTo>
                  <a:pt x="143183" y="28252"/>
                  <a:pt x="141797" y="21514"/>
                  <a:pt x="138499" y="15930"/>
                </a:cubicBezTo>
                <a:cubicBezTo>
                  <a:pt x="130554" y="-65"/>
                  <a:pt x="108219" y="-4202"/>
                  <a:pt x="93708" y="4357"/>
                </a:cubicBezTo>
                <a:cubicBezTo>
                  <a:pt x="67670" y="17429"/>
                  <a:pt x="41678" y="30455"/>
                  <a:pt x="15625" y="43497"/>
                </a:cubicBezTo>
                <a:cubicBezTo>
                  <a:pt x="-1022" y="51891"/>
                  <a:pt x="-3563" y="73282"/>
                  <a:pt x="4052" y="88310"/>
                </a:cubicBezTo>
                <a:lnTo>
                  <a:pt x="4262" y="88752"/>
                </a:ln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5"/>
          <p:cNvSpPr/>
          <p:nvPr/>
        </p:nvSpPr>
        <p:spPr>
          <a:xfrm>
            <a:off x="40966" y="1654812"/>
            <a:ext cx="112524" cy="62951"/>
          </a:xfrm>
          <a:custGeom>
            <a:rect b="b" l="l" r="r" t="t"/>
            <a:pathLst>
              <a:path extrusionOk="0" h="83935" w="150032">
                <a:moveTo>
                  <a:pt x="40631" y="83123"/>
                </a:moveTo>
                <a:cubicBezTo>
                  <a:pt x="69165" y="77135"/>
                  <a:pt x="97616" y="71169"/>
                  <a:pt x="126112" y="65150"/>
                </a:cubicBezTo>
                <a:cubicBezTo>
                  <a:pt x="134140" y="63442"/>
                  <a:pt x="140293" y="58615"/>
                  <a:pt x="144356" y="52379"/>
                </a:cubicBezTo>
                <a:cubicBezTo>
                  <a:pt x="146454" y="49351"/>
                  <a:pt x="147878" y="46008"/>
                  <a:pt x="148673" y="42433"/>
                </a:cubicBezTo>
                <a:cubicBezTo>
                  <a:pt x="150209" y="36789"/>
                  <a:pt x="150427" y="30733"/>
                  <a:pt x="149197" y="25037"/>
                </a:cubicBezTo>
                <a:lnTo>
                  <a:pt x="148957" y="23972"/>
                </a:lnTo>
                <a:cubicBezTo>
                  <a:pt x="145442" y="7925"/>
                  <a:pt x="133817" y="753"/>
                  <a:pt x="121391" y="340"/>
                </a:cubicBezTo>
                <a:cubicBezTo>
                  <a:pt x="117553" y="-237"/>
                  <a:pt x="113333" y="-109"/>
                  <a:pt x="108844" y="895"/>
                </a:cubicBezTo>
                <a:cubicBezTo>
                  <a:pt x="80475" y="7251"/>
                  <a:pt x="52031" y="13614"/>
                  <a:pt x="23632" y="19977"/>
                </a:cubicBezTo>
                <a:cubicBezTo>
                  <a:pt x="-17658" y="29241"/>
                  <a:pt x="-412" y="91750"/>
                  <a:pt x="40631" y="83116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5"/>
          <p:cNvSpPr/>
          <p:nvPr/>
        </p:nvSpPr>
        <p:spPr>
          <a:xfrm>
            <a:off x="886588" y="1654472"/>
            <a:ext cx="112570" cy="62956"/>
          </a:xfrm>
          <a:custGeom>
            <a:rect b="b" l="l" r="r" t="t"/>
            <a:pathLst>
              <a:path extrusionOk="0" h="83941" w="150093">
                <a:moveTo>
                  <a:pt x="603" y="28863"/>
                </a:moveTo>
                <a:cubicBezTo>
                  <a:pt x="-2260" y="43868"/>
                  <a:pt x="4231" y="59946"/>
                  <a:pt x="23613" y="64038"/>
                </a:cubicBezTo>
                <a:cubicBezTo>
                  <a:pt x="52027" y="70394"/>
                  <a:pt x="80471" y="76727"/>
                  <a:pt x="108862" y="83083"/>
                </a:cubicBezTo>
                <a:cubicBezTo>
                  <a:pt x="125509" y="86830"/>
                  <a:pt x="145146" y="78106"/>
                  <a:pt x="149013" y="60110"/>
                </a:cubicBezTo>
                <a:lnTo>
                  <a:pt x="149246" y="59024"/>
                </a:lnTo>
                <a:cubicBezTo>
                  <a:pt x="152821" y="42400"/>
                  <a:pt x="144389" y="22673"/>
                  <a:pt x="126266" y="18887"/>
                </a:cubicBezTo>
                <a:cubicBezTo>
                  <a:pt x="97785" y="12891"/>
                  <a:pt x="69296" y="6903"/>
                  <a:pt x="40792" y="899"/>
                </a:cubicBezTo>
                <a:cubicBezTo>
                  <a:pt x="18816" y="-3980"/>
                  <a:pt x="3699" y="11722"/>
                  <a:pt x="603" y="2886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5"/>
          <p:cNvSpPr/>
          <p:nvPr/>
        </p:nvSpPr>
        <p:spPr>
          <a:xfrm>
            <a:off x="203763" y="1880631"/>
            <a:ext cx="90094" cy="100340"/>
          </a:xfrm>
          <a:custGeom>
            <a:rect b="b" l="l" r="r" t="t"/>
            <a:pathLst>
              <a:path extrusionOk="0" h="133787" w="120125">
                <a:moveTo>
                  <a:pt x="9603" y="123875"/>
                </a:moveTo>
                <a:lnTo>
                  <a:pt x="10285" y="124437"/>
                </a:lnTo>
                <a:cubicBezTo>
                  <a:pt x="22996" y="134660"/>
                  <a:pt x="44642" y="139075"/>
                  <a:pt x="56552" y="124137"/>
                </a:cubicBezTo>
                <a:cubicBezTo>
                  <a:pt x="74660" y="101352"/>
                  <a:pt x="92791" y="78544"/>
                  <a:pt x="110921" y="55759"/>
                </a:cubicBezTo>
                <a:cubicBezTo>
                  <a:pt x="122014" y="41826"/>
                  <a:pt x="124330" y="22999"/>
                  <a:pt x="110599" y="9477"/>
                </a:cubicBezTo>
                <a:lnTo>
                  <a:pt x="108201" y="7394"/>
                </a:lnTo>
                <a:cubicBezTo>
                  <a:pt x="95939" y="-2365"/>
                  <a:pt x="74803" y="-3324"/>
                  <a:pt x="64197" y="9710"/>
                </a:cubicBezTo>
                <a:cubicBezTo>
                  <a:pt x="45924" y="32345"/>
                  <a:pt x="27613" y="54987"/>
                  <a:pt x="9295" y="77638"/>
                </a:cubicBezTo>
                <a:cubicBezTo>
                  <a:pt x="-980" y="90349"/>
                  <a:pt x="-5275" y="111920"/>
                  <a:pt x="9603" y="123875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5"/>
          <p:cNvSpPr/>
          <p:nvPr/>
        </p:nvSpPr>
        <p:spPr>
          <a:xfrm>
            <a:off x="746538" y="1880189"/>
            <a:ext cx="90119" cy="100285"/>
          </a:xfrm>
          <a:custGeom>
            <a:rect b="b" l="l" r="r" t="t"/>
            <a:pathLst>
              <a:path extrusionOk="0" h="133713" w="120158">
                <a:moveTo>
                  <a:pt x="9388" y="55974"/>
                </a:moveTo>
                <a:cubicBezTo>
                  <a:pt x="27511" y="78774"/>
                  <a:pt x="45657" y="101559"/>
                  <a:pt x="63788" y="124307"/>
                </a:cubicBezTo>
                <a:cubicBezTo>
                  <a:pt x="75757" y="139402"/>
                  <a:pt x="97545" y="134080"/>
                  <a:pt x="110062" y="124015"/>
                </a:cubicBezTo>
                <a:lnTo>
                  <a:pt x="110744" y="123475"/>
                </a:lnTo>
                <a:cubicBezTo>
                  <a:pt x="125704" y="111460"/>
                  <a:pt x="120600" y="89702"/>
                  <a:pt x="110407" y="77200"/>
                </a:cubicBezTo>
                <a:cubicBezTo>
                  <a:pt x="92066" y="54610"/>
                  <a:pt x="73711" y="32012"/>
                  <a:pt x="55340" y="9400"/>
                </a:cubicBezTo>
                <a:cubicBezTo>
                  <a:pt x="49344" y="1875"/>
                  <a:pt x="39623" y="-764"/>
                  <a:pt x="30224" y="181"/>
                </a:cubicBezTo>
                <a:cubicBezTo>
                  <a:pt x="22182" y="983"/>
                  <a:pt x="14350" y="4370"/>
                  <a:pt x="9081" y="9737"/>
                </a:cubicBezTo>
                <a:cubicBezTo>
                  <a:pt x="3632" y="15253"/>
                  <a:pt x="866" y="21519"/>
                  <a:pt x="147" y="27935"/>
                </a:cubicBezTo>
                <a:cubicBezTo>
                  <a:pt x="-925" y="37671"/>
                  <a:pt x="2628" y="47685"/>
                  <a:pt x="9388" y="5597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5"/>
          <p:cNvSpPr/>
          <p:nvPr/>
        </p:nvSpPr>
        <p:spPr>
          <a:xfrm>
            <a:off x="495491" y="1968660"/>
            <a:ext cx="49518" cy="114613"/>
          </a:xfrm>
          <a:custGeom>
            <a:rect b="b" l="l" r="r" t="t"/>
            <a:pathLst>
              <a:path extrusionOk="0" h="152817" w="66024">
                <a:moveTo>
                  <a:pt x="32577" y="152814"/>
                </a:moveTo>
                <a:lnTo>
                  <a:pt x="33064" y="152777"/>
                </a:lnTo>
                <a:cubicBezTo>
                  <a:pt x="50775" y="152754"/>
                  <a:pt x="65990" y="138161"/>
                  <a:pt x="65983" y="120278"/>
                </a:cubicBezTo>
                <a:cubicBezTo>
                  <a:pt x="65953" y="91160"/>
                  <a:pt x="65885" y="61996"/>
                  <a:pt x="65855" y="32908"/>
                </a:cubicBezTo>
                <a:cubicBezTo>
                  <a:pt x="65825" y="15182"/>
                  <a:pt x="51202" y="-10"/>
                  <a:pt x="33296" y="-3"/>
                </a:cubicBezTo>
                <a:lnTo>
                  <a:pt x="32832" y="4"/>
                </a:lnTo>
                <a:cubicBezTo>
                  <a:pt x="23561" y="4"/>
                  <a:pt x="16268" y="3205"/>
                  <a:pt x="11051" y="8152"/>
                </a:cubicBezTo>
                <a:cubicBezTo>
                  <a:pt x="4426" y="13391"/>
                  <a:pt x="-86" y="21515"/>
                  <a:pt x="-42" y="32518"/>
                </a:cubicBezTo>
                <a:cubicBezTo>
                  <a:pt x="-42" y="61644"/>
                  <a:pt x="19" y="90777"/>
                  <a:pt x="86" y="119843"/>
                </a:cubicBezTo>
                <a:cubicBezTo>
                  <a:pt x="63" y="137614"/>
                  <a:pt x="14686" y="152807"/>
                  <a:pt x="32577" y="15281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5"/>
          <p:cNvSpPr/>
          <p:nvPr/>
        </p:nvSpPr>
        <p:spPr>
          <a:xfrm>
            <a:off x="438041" y="1544324"/>
            <a:ext cx="18401" cy="31148"/>
          </a:xfrm>
          <a:custGeom>
            <a:rect b="b" l="l" r="r" t="t"/>
            <a:pathLst>
              <a:path extrusionOk="0" h="41530" w="24535">
                <a:moveTo>
                  <a:pt x="2837" y="22332"/>
                </a:moveTo>
                <a:cubicBezTo>
                  <a:pt x="-296" y="28651"/>
                  <a:pt x="-873" y="33500"/>
                  <a:pt x="1113" y="36723"/>
                </a:cubicBezTo>
                <a:cubicBezTo>
                  <a:pt x="3054" y="39908"/>
                  <a:pt x="5085" y="41527"/>
                  <a:pt x="7101" y="41527"/>
                </a:cubicBezTo>
                <a:cubicBezTo>
                  <a:pt x="11681" y="41520"/>
                  <a:pt x="17977" y="35186"/>
                  <a:pt x="20990" y="29213"/>
                </a:cubicBezTo>
                <a:cubicBezTo>
                  <a:pt x="25442" y="20384"/>
                  <a:pt x="24970" y="9418"/>
                  <a:pt x="23298" y="-3"/>
                </a:cubicBezTo>
                <a:cubicBezTo>
                  <a:pt x="13540" y="7035"/>
                  <a:pt x="6629" y="14560"/>
                  <a:pt x="2837" y="2233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5"/>
          <p:cNvSpPr/>
          <p:nvPr/>
        </p:nvSpPr>
        <p:spPr>
          <a:xfrm>
            <a:off x="538381" y="1547067"/>
            <a:ext cx="19942" cy="36758"/>
          </a:xfrm>
          <a:custGeom>
            <a:rect b="b" l="l" r="r" t="t"/>
            <a:pathLst>
              <a:path extrusionOk="0" h="49010" w="26589">
                <a:moveTo>
                  <a:pt x="1901" y="31049"/>
                </a:moveTo>
                <a:cubicBezTo>
                  <a:pt x="-205" y="35658"/>
                  <a:pt x="-917" y="44353"/>
                  <a:pt x="1384" y="47883"/>
                </a:cubicBezTo>
                <a:cubicBezTo>
                  <a:pt x="1804" y="48618"/>
                  <a:pt x="2291" y="48985"/>
                  <a:pt x="3520" y="49007"/>
                </a:cubicBezTo>
                <a:cubicBezTo>
                  <a:pt x="4382" y="48985"/>
                  <a:pt x="5911" y="48790"/>
                  <a:pt x="8249" y="47786"/>
                </a:cubicBezTo>
                <a:cubicBezTo>
                  <a:pt x="13961" y="45425"/>
                  <a:pt x="18877" y="40261"/>
                  <a:pt x="21875" y="33590"/>
                </a:cubicBezTo>
                <a:cubicBezTo>
                  <a:pt x="27354" y="21358"/>
                  <a:pt x="27991" y="9741"/>
                  <a:pt x="23907" y="-3"/>
                </a:cubicBezTo>
                <a:cubicBezTo>
                  <a:pt x="23127" y="919"/>
                  <a:pt x="22325" y="1871"/>
                  <a:pt x="21561" y="2815"/>
                </a:cubicBezTo>
                <a:cubicBezTo>
                  <a:pt x="14223" y="11779"/>
                  <a:pt x="6615" y="20998"/>
                  <a:pt x="1901" y="3104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5"/>
          <p:cNvSpPr/>
          <p:nvPr/>
        </p:nvSpPr>
        <p:spPr>
          <a:xfrm>
            <a:off x="418535" y="1237063"/>
            <a:ext cx="195183" cy="278007"/>
          </a:xfrm>
          <a:custGeom>
            <a:rect b="b" l="l" r="r" t="t"/>
            <a:pathLst>
              <a:path extrusionOk="0" h="370676" w="260244">
                <a:moveTo>
                  <a:pt x="260202" y="306928"/>
                </a:moveTo>
                <a:cubicBezTo>
                  <a:pt x="218200" y="216807"/>
                  <a:pt x="181879" y="116306"/>
                  <a:pt x="149245" y="-3"/>
                </a:cubicBezTo>
                <a:lnTo>
                  <a:pt x="102356" y="64"/>
                </a:lnTo>
                <a:cubicBezTo>
                  <a:pt x="72053" y="109328"/>
                  <a:pt x="38543" y="204455"/>
                  <a:pt x="-42" y="290506"/>
                </a:cubicBezTo>
                <a:cubicBezTo>
                  <a:pt x="30748" y="304754"/>
                  <a:pt x="54702" y="331542"/>
                  <a:pt x="68119" y="366507"/>
                </a:cubicBezTo>
                <a:cubicBezTo>
                  <a:pt x="89352" y="357782"/>
                  <a:pt x="111028" y="354672"/>
                  <a:pt x="134143" y="356950"/>
                </a:cubicBezTo>
                <a:cubicBezTo>
                  <a:pt x="153487" y="358817"/>
                  <a:pt x="169842" y="363478"/>
                  <a:pt x="182793" y="370674"/>
                </a:cubicBezTo>
                <a:cubicBezTo>
                  <a:pt x="195213" y="355901"/>
                  <a:pt x="224751" y="324002"/>
                  <a:pt x="260202" y="30692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5"/>
          <p:cNvSpPr/>
          <p:nvPr/>
        </p:nvSpPr>
        <p:spPr>
          <a:xfrm>
            <a:off x="644580" y="1480522"/>
            <a:ext cx="30602" cy="29017"/>
          </a:xfrm>
          <a:custGeom>
            <a:rect b="b" l="l" r="r" t="t"/>
            <a:pathLst>
              <a:path extrusionOk="0" h="38690" w="40803">
                <a:moveTo>
                  <a:pt x="29009" y="38582"/>
                </a:moveTo>
                <a:lnTo>
                  <a:pt x="31040" y="38687"/>
                </a:lnTo>
                <a:cubicBezTo>
                  <a:pt x="34908" y="38687"/>
                  <a:pt x="39465" y="37143"/>
                  <a:pt x="40312" y="33800"/>
                </a:cubicBezTo>
                <a:cubicBezTo>
                  <a:pt x="41983" y="27115"/>
                  <a:pt x="38678" y="20961"/>
                  <a:pt x="35597" y="17004"/>
                </a:cubicBezTo>
                <a:cubicBezTo>
                  <a:pt x="28012" y="7283"/>
                  <a:pt x="13839" y="-48"/>
                  <a:pt x="2649" y="-2"/>
                </a:cubicBezTo>
                <a:cubicBezTo>
                  <a:pt x="1727" y="-10"/>
                  <a:pt x="813" y="50"/>
                  <a:pt x="-42" y="162"/>
                </a:cubicBezTo>
                <a:cubicBezTo>
                  <a:pt x="2439" y="5281"/>
                  <a:pt x="5017" y="10341"/>
                  <a:pt x="7618" y="15437"/>
                </a:cubicBezTo>
                <a:cubicBezTo>
                  <a:pt x="12812" y="26095"/>
                  <a:pt x="19355" y="37113"/>
                  <a:pt x="29009" y="3858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5"/>
          <p:cNvSpPr/>
          <p:nvPr/>
        </p:nvSpPr>
        <p:spPr>
          <a:xfrm>
            <a:off x="364163" y="1471466"/>
            <a:ext cx="22443" cy="31463"/>
          </a:xfrm>
          <a:custGeom>
            <a:rect b="b" l="l" r="r" t="t"/>
            <a:pathLst>
              <a:path extrusionOk="0" h="41950" w="29924">
                <a:moveTo>
                  <a:pt x="4099" y="41909"/>
                </a:moveTo>
                <a:lnTo>
                  <a:pt x="4234" y="41947"/>
                </a:lnTo>
                <a:cubicBezTo>
                  <a:pt x="5254" y="41939"/>
                  <a:pt x="8401" y="40635"/>
                  <a:pt x="15627" y="28816"/>
                </a:cubicBezTo>
                <a:lnTo>
                  <a:pt x="16204" y="27864"/>
                </a:lnTo>
                <a:cubicBezTo>
                  <a:pt x="20723" y="18929"/>
                  <a:pt x="25221" y="9756"/>
                  <a:pt x="29882" y="-3"/>
                </a:cubicBezTo>
                <a:cubicBezTo>
                  <a:pt x="19682" y="1076"/>
                  <a:pt x="11190" y="4637"/>
                  <a:pt x="6011" y="10190"/>
                </a:cubicBezTo>
                <a:cubicBezTo>
                  <a:pt x="1491" y="15002"/>
                  <a:pt x="-495" y="21403"/>
                  <a:pt x="44" y="29160"/>
                </a:cubicBezTo>
                <a:cubicBezTo>
                  <a:pt x="622" y="37982"/>
                  <a:pt x="2915" y="41287"/>
                  <a:pt x="4099" y="4190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5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5"/>
          <p:cNvSpPr txBox="1"/>
          <p:nvPr/>
        </p:nvSpPr>
        <p:spPr>
          <a:xfrm rot="-5400000">
            <a:off x="-1157036" y="3645955"/>
            <a:ext cx="3368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0" name="Google Shape;200;p5"/>
          <p:cNvGrpSpPr/>
          <p:nvPr/>
        </p:nvGrpSpPr>
        <p:grpSpPr>
          <a:xfrm>
            <a:off x="1016605" y="-1014"/>
            <a:ext cx="171693" cy="4764015"/>
            <a:chOff x="1016605" y="-1014"/>
            <a:chExt cx="171693" cy="4764015"/>
          </a:xfrm>
        </p:grpSpPr>
        <p:sp>
          <p:nvSpPr>
            <p:cNvPr id="201" name="Google Shape;201;p5"/>
            <p:cNvSpPr/>
            <p:nvPr/>
          </p:nvSpPr>
          <p:spPr>
            <a:xfrm>
              <a:off x="1095049" y="-1014"/>
              <a:ext cx="14807" cy="4536000"/>
            </a:xfrm>
            <a:custGeom>
              <a:rect b="b" l="l" r="r" t="t"/>
              <a:pathLst>
                <a:path extrusionOk="0" h="3200023" w="19742">
                  <a:moveTo>
                    <a:pt x="-42" y="-3"/>
                  </a:moveTo>
                  <a:lnTo>
                    <a:pt x="19700" y="-3"/>
                  </a:lnTo>
                  <a:lnTo>
                    <a:pt x="19700" y="3200020"/>
                  </a:lnTo>
                  <a:lnTo>
                    <a:pt x="-42" y="3200020"/>
                  </a:lnTo>
                  <a:lnTo>
                    <a:pt x="-42" y="-3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5"/>
            <p:cNvSpPr/>
            <p:nvPr/>
          </p:nvSpPr>
          <p:spPr>
            <a:xfrm>
              <a:off x="1016605" y="4458323"/>
              <a:ext cx="171693" cy="304678"/>
            </a:xfrm>
            <a:custGeom>
              <a:rect b="b" l="l" r="r" t="t"/>
              <a:pathLst>
                <a:path extrusionOk="0" h="74950" w="72207">
                  <a:moveTo>
                    <a:pt x="26191" y="-3"/>
                  </a:moveTo>
                  <a:lnTo>
                    <a:pt x="19633" y="18735"/>
                  </a:lnTo>
                  <a:lnTo>
                    <a:pt x="13074" y="37472"/>
                  </a:lnTo>
                  <a:lnTo>
                    <a:pt x="6516" y="56210"/>
                  </a:lnTo>
                  <a:lnTo>
                    <a:pt x="-42" y="74948"/>
                  </a:lnTo>
                  <a:cubicBezTo>
                    <a:pt x="15923" y="63668"/>
                    <a:pt x="40334" y="39751"/>
                    <a:pt x="72166" y="74948"/>
                  </a:cubicBezTo>
                  <a:lnTo>
                    <a:pt x="65607" y="56210"/>
                  </a:lnTo>
                  <a:lnTo>
                    <a:pt x="59049" y="37472"/>
                  </a:lnTo>
                  <a:lnTo>
                    <a:pt x="52491" y="18735"/>
                  </a:lnTo>
                  <a:lnTo>
                    <a:pt x="45933" y="-3"/>
                  </a:lnTo>
                  <a:lnTo>
                    <a:pt x="44704" y="-3"/>
                  </a:lnTo>
                  <a:lnTo>
                    <a:pt x="43467" y="-3"/>
                  </a:lnTo>
                  <a:lnTo>
                    <a:pt x="42238" y="-3"/>
                  </a:lnTo>
                  <a:lnTo>
                    <a:pt x="41001" y="-3"/>
                  </a:lnTo>
                  <a:lnTo>
                    <a:pt x="39764" y="-3"/>
                  </a:lnTo>
                  <a:lnTo>
                    <a:pt x="38535" y="-3"/>
                  </a:lnTo>
                  <a:lnTo>
                    <a:pt x="37299" y="-3"/>
                  </a:lnTo>
                  <a:lnTo>
                    <a:pt x="36062" y="-3"/>
                  </a:lnTo>
                  <a:lnTo>
                    <a:pt x="34833" y="-3"/>
                  </a:lnTo>
                  <a:lnTo>
                    <a:pt x="33596" y="-3"/>
                  </a:lnTo>
                  <a:lnTo>
                    <a:pt x="32367" y="-3"/>
                  </a:lnTo>
                  <a:lnTo>
                    <a:pt x="31130" y="-3"/>
                  </a:lnTo>
                  <a:lnTo>
                    <a:pt x="29894" y="-3"/>
                  </a:lnTo>
                  <a:lnTo>
                    <a:pt x="28664" y="-3"/>
                  </a:lnTo>
                  <a:lnTo>
                    <a:pt x="27428" y="-3"/>
                  </a:ln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3" name="Google Shape;203;p5"/>
          <p:cNvGrpSpPr/>
          <p:nvPr/>
        </p:nvGrpSpPr>
        <p:grpSpPr>
          <a:xfrm>
            <a:off x="3894186" y="-9376020"/>
            <a:ext cx="2785041" cy="9316360"/>
            <a:chOff x="3894186" y="-3234300"/>
            <a:chExt cx="2785041" cy="9316360"/>
          </a:xfrm>
        </p:grpSpPr>
        <p:pic>
          <p:nvPicPr>
            <p:cNvPr id="204" name="Google Shape;204;p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962448" y="-3234300"/>
              <a:ext cx="965758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5" name="Google Shape;205;p5"/>
            <p:cNvSpPr/>
            <p:nvPr/>
          </p:nvSpPr>
          <p:spPr>
            <a:xfrm>
              <a:off x="3894186" y="3614260"/>
              <a:ext cx="2785041" cy="2467800"/>
            </a:xfrm>
            <a:custGeom>
              <a:rect b="b" l="l" r="r" t="t"/>
              <a:pathLst>
                <a:path extrusionOk="0" h="1939378" w="2188689">
                  <a:moveTo>
                    <a:pt x="249311" y="0"/>
                  </a:moveTo>
                  <a:lnTo>
                    <a:pt x="969601" y="0"/>
                  </a:lnTo>
                  <a:lnTo>
                    <a:pt x="969508" y="922"/>
                  </a:lnTo>
                  <a:cubicBezTo>
                    <a:pt x="969508" y="138613"/>
                    <a:pt x="1081128" y="250233"/>
                    <a:pt x="1218819" y="250233"/>
                  </a:cubicBezTo>
                  <a:cubicBezTo>
                    <a:pt x="1356510" y="250233"/>
                    <a:pt x="1468130" y="138613"/>
                    <a:pt x="1468130" y="922"/>
                  </a:cubicBezTo>
                  <a:lnTo>
                    <a:pt x="1468037" y="0"/>
                  </a:lnTo>
                  <a:lnTo>
                    <a:pt x="2188689" y="0"/>
                  </a:lnTo>
                  <a:lnTo>
                    <a:pt x="2188689" y="1939378"/>
                  </a:lnTo>
                  <a:lnTo>
                    <a:pt x="249311" y="1939378"/>
                  </a:lnTo>
                  <a:lnTo>
                    <a:pt x="249311" y="1205750"/>
                  </a:lnTo>
                  <a:cubicBezTo>
                    <a:pt x="111620" y="1205750"/>
                    <a:pt x="0" y="1094130"/>
                    <a:pt x="0" y="956439"/>
                  </a:cubicBezTo>
                  <a:cubicBezTo>
                    <a:pt x="0" y="818748"/>
                    <a:pt x="111620" y="707128"/>
                    <a:pt x="249311" y="707128"/>
                  </a:cubicBezTo>
                  <a:close/>
                </a:path>
              </a:pathLst>
            </a:custGeom>
            <a:solidFill>
              <a:srgbClr val="9CC2E5"/>
            </a:solidFill>
            <a:ln cap="flat" cmpd="sng" w="12700">
              <a:solidFill>
                <a:srgbClr val="9CC2E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252000" spcFirstLastPara="1" rIns="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pt-PT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ABC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6" name="Google Shape;206;p5"/>
          <p:cNvSpPr txBox="1"/>
          <p:nvPr/>
        </p:nvSpPr>
        <p:spPr>
          <a:xfrm>
            <a:off x="4091400" y="426213"/>
            <a:ext cx="75570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Objetivo: 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produção de itens para o ensino do PLNM - 3ºciclo 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5"/>
          <p:cNvSpPr/>
          <p:nvPr/>
        </p:nvSpPr>
        <p:spPr>
          <a:xfrm flipH="1" rot="10800000">
            <a:off x="1368250" y="65889"/>
            <a:ext cx="2467859" cy="2670201"/>
          </a:xfrm>
          <a:custGeom>
            <a:rect b="b" l="l" r="r" t="t"/>
            <a:pathLst>
              <a:path extrusionOk="0" h="2188689" w="1939378">
                <a:moveTo>
                  <a:pt x="969870" y="0"/>
                </a:moveTo>
                <a:cubicBezTo>
                  <a:pt x="1107561" y="0"/>
                  <a:pt x="1219181" y="111620"/>
                  <a:pt x="1219181" y="249311"/>
                </a:cubicBezTo>
                <a:lnTo>
                  <a:pt x="1939378" y="249311"/>
                </a:lnTo>
                <a:lnTo>
                  <a:pt x="1939378" y="957398"/>
                </a:lnTo>
                <a:lnTo>
                  <a:pt x="1939016" y="957361"/>
                </a:lnTo>
                <a:cubicBezTo>
                  <a:pt x="1801325" y="957361"/>
                  <a:pt x="1689705" y="1068981"/>
                  <a:pt x="1689705" y="1206672"/>
                </a:cubicBezTo>
                <a:cubicBezTo>
                  <a:pt x="1689705" y="1344363"/>
                  <a:pt x="1801325" y="1455983"/>
                  <a:pt x="1939016" y="1455983"/>
                </a:cubicBezTo>
                <a:lnTo>
                  <a:pt x="1939378" y="1455947"/>
                </a:lnTo>
                <a:lnTo>
                  <a:pt x="1939378" y="2188689"/>
                </a:lnTo>
                <a:lnTo>
                  <a:pt x="0" y="2188689"/>
                </a:lnTo>
                <a:lnTo>
                  <a:pt x="0" y="249311"/>
                </a:lnTo>
                <a:lnTo>
                  <a:pt x="720559" y="249311"/>
                </a:lnTo>
                <a:cubicBezTo>
                  <a:pt x="720559" y="111620"/>
                  <a:pt x="832179" y="0"/>
                  <a:pt x="969870" y="0"/>
                </a:cubicBezTo>
                <a:close/>
              </a:path>
            </a:pathLst>
          </a:custGeom>
          <a:solidFill>
            <a:srgbClr val="FFF2CC"/>
          </a:solidFill>
          <a:ln cap="flat" cmpd="sng" w="12700">
            <a:solidFill>
              <a:srgbClr val="EE8D1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288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5"/>
          <p:cNvSpPr/>
          <p:nvPr/>
        </p:nvSpPr>
        <p:spPr>
          <a:xfrm>
            <a:off x="1365406" y="6125208"/>
            <a:ext cx="10631100" cy="6093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09" name="Google Shape;209;p5"/>
          <p:cNvSpPr txBox="1"/>
          <p:nvPr/>
        </p:nvSpPr>
        <p:spPr>
          <a:xfrm>
            <a:off x="3679225" y="6191400"/>
            <a:ext cx="8317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CRISTINA SOUSA, DANIELA OUTEIRO, ELISABETE PIRES E RITA SERRANO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5"/>
          <p:cNvSpPr txBox="1"/>
          <p:nvPr/>
        </p:nvSpPr>
        <p:spPr>
          <a:xfrm>
            <a:off x="4090800" y="1241075"/>
            <a:ext cx="75570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Materiais de suporte: 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guião de trabalho fornecido pela formadora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5"/>
          <p:cNvSpPr/>
          <p:nvPr/>
        </p:nvSpPr>
        <p:spPr>
          <a:xfrm flipH="1" rot="5400000">
            <a:off x="1486546" y="2971935"/>
            <a:ext cx="2467859" cy="2670201"/>
          </a:xfrm>
          <a:custGeom>
            <a:rect b="b" l="l" r="r" t="t"/>
            <a:pathLst>
              <a:path extrusionOk="0" h="2188689" w="1939378">
                <a:moveTo>
                  <a:pt x="969870" y="0"/>
                </a:moveTo>
                <a:cubicBezTo>
                  <a:pt x="1107561" y="0"/>
                  <a:pt x="1219181" y="111620"/>
                  <a:pt x="1219181" y="249311"/>
                </a:cubicBezTo>
                <a:lnTo>
                  <a:pt x="1939378" y="249311"/>
                </a:lnTo>
                <a:lnTo>
                  <a:pt x="1939378" y="957398"/>
                </a:lnTo>
                <a:lnTo>
                  <a:pt x="1939016" y="957361"/>
                </a:lnTo>
                <a:cubicBezTo>
                  <a:pt x="1801325" y="957361"/>
                  <a:pt x="1689705" y="1068981"/>
                  <a:pt x="1689705" y="1206672"/>
                </a:cubicBezTo>
                <a:cubicBezTo>
                  <a:pt x="1689705" y="1344363"/>
                  <a:pt x="1801325" y="1455983"/>
                  <a:pt x="1939016" y="1455983"/>
                </a:cubicBezTo>
                <a:lnTo>
                  <a:pt x="1939378" y="1455947"/>
                </a:lnTo>
                <a:lnTo>
                  <a:pt x="1939378" y="2188689"/>
                </a:lnTo>
                <a:lnTo>
                  <a:pt x="0" y="2188689"/>
                </a:lnTo>
                <a:lnTo>
                  <a:pt x="0" y="249311"/>
                </a:lnTo>
                <a:lnTo>
                  <a:pt x="720559" y="249311"/>
                </a:lnTo>
                <a:cubicBezTo>
                  <a:pt x="720559" y="111620"/>
                  <a:pt x="832179" y="0"/>
                  <a:pt x="969870" y="0"/>
                </a:cubicBezTo>
                <a:close/>
              </a:path>
            </a:pathLst>
          </a:custGeom>
          <a:solidFill>
            <a:srgbClr val="FFF2CC"/>
          </a:solidFill>
          <a:ln cap="flat" cmpd="sng" w="12700">
            <a:solidFill>
              <a:srgbClr val="EE8D1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288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5"/>
          <p:cNvSpPr txBox="1"/>
          <p:nvPr/>
        </p:nvSpPr>
        <p:spPr>
          <a:xfrm>
            <a:off x="1102175" y="912913"/>
            <a:ext cx="3000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INTRODUÇÃO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5"/>
          <p:cNvSpPr txBox="1"/>
          <p:nvPr/>
        </p:nvSpPr>
        <p:spPr>
          <a:xfrm>
            <a:off x="1102175" y="3981188"/>
            <a:ext cx="3000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NOTA PRÉVIA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Uma imagem com dedo, pessoa, unha, polegar&#10;&#10;Descrição gerada automaticamente" id="214" name="Google Shape;214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600000">
            <a:off x="-246897" y="4167823"/>
            <a:ext cx="3397408" cy="501274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5"/>
          <p:cNvSpPr txBox="1"/>
          <p:nvPr/>
        </p:nvSpPr>
        <p:spPr>
          <a:xfrm>
            <a:off x="3949775" y="2799713"/>
            <a:ext cx="75570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Identificação do nível de proficiência: 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B1 (de acordo com perfil gerado pelo ‘Classificador’.)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6" name="Google Shape;216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123800" y="3415275"/>
            <a:ext cx="3572425" cy="255752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5"/>
          <p:cNvSpPr txBox="1"/>
          <p:nvPr/>
        </p:nvSpPr>
        <p:spPr>
          <a:xfrm>
            <a:off x="4091400" y="4277150"/>
            <a:ext cx="35724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Observação: 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dificuldade na identificação do nível de proficiência (B1)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11f7a9c5eb_0_204"/>
          <p:cNvSpPr/>
          <p:nvPr/>
        </p:nvSpPr>
        <p:spPr>
          <a:xfrm>
            <a:off x="-20265" y="-1"/>
            <a:ext cx="11331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g211f7a9c5eb_0_204"/>
          <p:cNvSpPr/>
          <p:nvPr/>
        </p:nvSpPr>
        <p:spPr>
          <a:xfrm>
            <a:off x="512766" y="2519"/>
            <a:ext cx="14958" cy="1019888"/>
          </a:xfrm>
          <a:custGeom>
            <a:rect b="b" l="l" r="r" t="t"/>
            <a:pathLst>
              <a:path extrusionOk="0" h="1359851" w="19944">
                <a:moveTo>
                  <a:pt x="-42" y="-3"/>
                </a:moveTo>
                <a:lnTo>
                  <a:pt x="19903" y="-3"/>
                </a:lnTo>
                <a:lnTo>
                  <a:pt x="19903" y="1359848"/>
                </a:lnTo>
                <a:lnTo>
                  <a:pt x="-42" y="1359848"/>
                </a:lnTo>
                <a:lnTo>
                  <a:pt x="-42" y="-3"/>
                </a:lnTo>
              </a:path>
            </a:pathLst>
          </a:custGeom>
          <a:solidFill>
            <a:srgbClr val="FFD966"/>
          </a:solidFill>
          <a:ln cap="flat" cmpd="sng" w="9525">
            <a:solidFill>
              <a:srgbClr val="FFC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g211f7a9c5eb_0_204"/>
          <p:cNvSpPr/>
          <p:nvPr/>
        </p:nvSpPr>
        <p:spPr>
          <a:xfrm>
            <a:off x="386579" y="1132113"/>
            <a:ext cx="265348" cy="38612"/>
          </a:xfrm>
          <a:custGeom>
            <a:rect b="b" l="l" r="r" t="t"/>
            <a:pathLst>
              <a:path extrusionOk="0" h="51483" w="353797">
                <a:moveTo>
                  <a:pt x="22204" y="51481"/>
                </a:moveTo>
                <a:lnTo>
                  <a:pt x="331481" y="51031"/>
                </a:lnTo>
                <a:cubicBezTo>
                  <a:pt x="343780" y="51001"/>
                  <a:pt x="353756" y="39616"/>
                  <a:pt x="353756" y="25495"/>
                </a:cubicBezTo>
                <a:cubicBezTo>
                  <a:pt x="353696" y="11427"/>
                  <a:pt x="343713" y="4"/>
                  <a:pt x="331428" y="-3"/>
                </a:cubicBezTo>
                <a:lnTo>
                  <a:pt x="22151" y="484"/>
                </a:lnTo>
                <a:cubicBezTo>
                  <a:pt x="9889" y="492"/>
                  <a:pt x="-49" y="11944"/>
                  <a:pt x="-42" y="25997"/>
                </a:cubicBezTo>
                <a:cubicBezTo>
                  <a:pt x="-19" y="40118"/>
                  <a:pt x="9964" y="51496"/>
                  <a:pt x="22204" y="5148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g211f7a9c5eb_0_204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g211f7a9c5eb_0_204"/>
          <p:cNvSpPr/>
          <p:nvPr/>
        </p:nvSpPr>
        <p:spPr>
          <a:xfrm>
            <a:off x="386663" y="1185560"/>
            <a:ext cx="265326" cy="38657"/>
          </a:xfrm>
          <a:custGeom>
            <a:rect b="b" l="l" r="r" t="t"/>
            <a:pathLst>
              <a:path extrusionOk="0" h="51543" w="353768">
                <a:moveTo>
                  <a:pt x="22203" y="51541"/>
                </a:moveTo>
                <a:lnTo>
                  <a:pt x="331480" y="51061"/>
                </a:lnTo>
                <a:cubicBezTo>
                  <a:pt x="343802" y="51038"/>
                  <a:pt x="353763" y="39616"/>
                  <a:pt x="353726" y="25518"/>
                </a:cubicBezTo>
                <a:cubicBezTo>
                  <a:pt x="353703" y="11367"/>
                  <a:pt x="343712" y="-33"/>
                  <a:pt x="331421" y="-3"/>
                </a:cubicBezTo>
                <a:lnTo>
                  <a:pt x="22143" y="454"/>
                </a:lnTo>
                <a:cubicBezTo>
                  <a:pt x="9882" y="484"/>
                  <a:pt x="-42" y="11892"/>
                  <a:pt x="-42" y="26042"/>
                </a:cubicBezTo>
                <a:cubicBezTo>
                  <a:pt x="-12" y="40148"/>
                  <a:pt x="9949" y="51556"/>
                  <a:pt x="22203" y="5154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g211f7a9c5eb_0_204"/>
          <p:cNvSpPr/>
          <p:nvPr/>
        </p:nvSpPr>
        <p:spPr>
          <a:xfrm>
            <a:off x="78195" y="1361911"/>
            <a:ext cx="107267" cy="78155"/>
          </a:xfrm>
          <a:custGeom>
            <a:rect b="b" l="l" r="r" t="t"/>
            <a:pathLst>
              <a:path extrusionOk="0" h="104206" w="143023">
                <a:moveTo>
                  <a:pt x="15965" y="61323"/>
                </a:moveTo>
                <a:cubicBezTo>
                  <a:pt x="42025" y="74305"/>
                  <a:pt x="68093" y="87279"/>
                  <a:pt x="94154" y="100260"/>
                </a:cubicBezTo>
                <a:cubicBezTo>
                  <a:pt x="109324" y="107830"/>
                  <a:pt x="130520" y="104862"/>
                  <a:pt x="138824" y="88215"/>
                </a:cubicBezTo>
                <a:lnTo>
                  <a:pt x="139027" y="87773"/>
                </a:lnTo>
                <a:cubicBezTo>
                  <a:pt x="146619" y="72566"/>
                  <a:pt x="143629" y="51407"/>
                  <a:pt x="127005" y="43132"/>
                </a:cubicBezTo>
                <a:cubicBezTo>
                  <a:pt x="100899" y="30143"/>
                  <a:pt x="74854" y="17162"/>
                  <a:pt x="48793" y="4181"/>
                </a:cubicBezTo>
                <a:cubicBezTo>
                  <a:pt x="34096" y="-4266"/>
                  <a:pt x="12030" y="246"/>
                  <a:pt x="4153" y="16195"/>
                </a:cubicBezTo>
                <a:cubicBezTo>
                  <a:pt x="922" y="21802"/>
                  <a:pt x="-412" y="28442"/>
                  <a:pt x="45" y="34948"/>
                </a:cubicBezTo>
                <a:cubicBezTo>
                  <a:pt x="428" y="45703"/>
                  <a:pt x="5464" y="56039"/>
                  <a:pt x="15965" y="6132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g211f7a9c5eb_0_204"/>
          <p:cNvSpPr/>
          <p:nvPr/>
        </p:nvSpPr>
        <p:spPr>
          <a:xfrm>
            <a:off x="853995" y="1361161"/>
            <a:ext cx="107162" cy="78317"/>
          </a:xfrm>
          <a:custGeom>
            <a:rect b="b" l="l" r="r" t="t"/>
            <a:pathLst>
              <a:path extrusionOk="0" h="104423" w="142883">
                <a:moveTo>
                  <a:pt x="4262" y="88744"/>
                </a:moveTo>
                <a:cubicBezTo>
                  <a:pt x="12709" y="105414"/>
                  <a:pt x="33958" y="107932"/>
                  <a:pt x="49068" y="100332"/>
                </a:cubicBezTo>
                <a:cubicBezTo>
                  <a:pt x="75098" y="87283"/>
                  <a:pt x="101121" y="74226"/>
                  <a:pt x="127121" y="61170"/>
                </a:cubicBezTo>
                <a:cubicBezTo>
                  <a:pt x="137607" y="55878"/>
                  <a:pt x="142441" y="45588"/>
                  <a:pt x="142771" y="34855"/>
                </a:cubicBezTo>
                <a:cubicBezTo>
                  <a:pt x="143183" y="28252"/>
                  <a:pt x="141797" y="21514"/>
                  <a:pt x="138499" y="15930"/>
                </a:cubicBezTo>
                <a:cubicBezTo>
                  <a:pt x="130554" y="-65"/>
                  <a:pt x="108219" y="-4202"/>
                  <a:pt x="93708" y="4357"/>
                </a:cubicBezTo>
                <a:cubicBezTo>
                  <a:pt x="67670" y="17429"/>
                  <a:pt x="41678" y="30455"/>
                  <a:pt x="15625" y="43497"/>
                </a:cubicBezTo>
                <a:cubicBezTo>
                  <a:pt x="-1022" y="51891"/>
                  <a:pt x="-3563" y="73282"/>
                  <a:pt x="4052" y="88310"/>
                </a:cubicBezTo>
                <a:lnTo>
                  <a:pt x="4262" y="88752"/>
                </a:ln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g211f7a9c5eb_0_204"/>
          <p:cNvSpPr/>
          <p:nvPr/>
        </p:nvSpPr>
        <p:spPr>
          <a:xfrm>
            <a:off x="40966" y="1654812"/>
            <a:ext cx="112524" cy="62951"/>
          </a:xfrm>
          <a:custGeom>
            <a:rect b="b" l="l" r="r" t="t"/>
            <a:pathLst>
              <a:path extrusionOk="0" h="83935" w="150032">
                <a:moveTo>
                  <a:pt x="40631" y="83123"/>
                </a:moveTo>
                <a:cubicBezTo>
                  <a:pt x="69165" y="77135"/>
                  <a:pt x="97616" y="71169"/>
                  <a:pt x="126112" y="65150"/>
                </a:cubicBezTo>
                <a:cubicBezTo>
                  <a:pt x="134140" y="63442"/>
                  <a:pt x="140293" y="58615"/>
                  <a:pt x="144356" y="52379"/>
                </a:cubicBezTo>
                <a:cubicBezTo>
                  <a:pt x="146454" y="49351"/>
                  <a:pt x="147878" y="46008"/>
                  <a:pt x="148673" y="42433"/>
                </a:cubicBezTo>
                <a:cubicBezTo>
                  <a:pt x="150209" y="36789"/>
                  <a:pt x="150427" y="30733"/>
                  <a:pt x="149197" y="25037"/>
                </a:cubicBezTo>
                <a:lnTo>
                  <a:pt x="148957" y="23972"/>
                </a:lnTo>
                <a:cubicBezTo>
                  <a:pt x="145442" y="7925"/>
                  <a:pt x="133817" y="753"/>
                  <a:pt x="121391" y="340"/>
                </a:cubicBezTo>
                <a:cubicBezTo>
                  <a:pt x="117553" y="-237"/>
                  <a:pt x="113333" y="-109"/>
                  <a:pt x="108844" y="895"/>
                </a:cubicBezTo>
                <a:cubicBezTo>
                  <a:pt x="80475" y="7251"/>
                  <a:pt x="52031" y="13614"/>
                  <a:pt x="23632" y="19977"/>
                </a:cubicBezTo>
                <a:cubicBezTo>
                  <a:pt x="-17658" y="29241"/>
                  <a:pt x="-412" y="91750"/>
                  <a:pt x="40631" y="83116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g211f7a9c5eb_0_204"/>
          <p:cNvSpPr/>
          <p:nvPr/>
        </p:nvSpPr>
        <p:spPr>
          <a:xfrm>
            <a:off x="886588" y="1654472"/>
            <a:ext cx="112570" cy="62956"/>
          </a:xfrm>
          <a:custGeom>
            <a:rect b="b" l="l" r="r" t="t"/>
            <a:pathLst>
              <a:path extrusionOk="0" h="83941" w="150093">
                <a:moveTo>
                  <a:pt x="603" y="28863"/>
                </a:moveTo>
                <a:cubicBezTo>
                  <a:pt x="-2260" y="43868"/>
                  <a:pt x="4231" y="59946"/>
                  <a:pt x="23613" y="64038"/>
                </a:cubicBezTo>
                <a:cubicBezTo>
                  <a:pt x="52027" y="70394"/>
                  <a:pt x="80471" y="76727"/>
                  <a:pt x="108862" y="83083"/>
                </a:cubicBezTo>
                <a:cubicBezTo>
                  <a:pt x="125509" y="86830"/>
                  <a:pt x="145146" y="78106"/>
                  <a:pt x="149013" y="60110"/>
                </a:cubicBezTo>
                <a:lnTo>
                  <a:pt x="149246" y="59024"/>
                </a:lnTo>
                <a:cubicBezTo>
                  <a:pt x="152821" y="42400"/>
                  <a:pt x="144389" y="22673"/>
                  <a:pt x="126266" y="18887"/>
                </a:cubicBezTo>
                <a:cubicBezTo>
                  <a:pt x="97785" y="12891"/>
                  <a:pt x="69296" y="6903"/>
                  <a:pt x="40792" y="899"/>
                </a:cubicBezTo>
                <a:cubicBezTo>
                  <a:pt x="18816" y="-3980"/>
                  <a:pt x="3699" y="11722"/>
                  <a:pt x="603" y="2886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g211f7a9c5eb_0_204"/>
          <p:cNvSpPr/>
          <p:nvPr/>
        </p:nvSpPr>
        <p:spPr>
          <a:xfrm>
            <a:off x="203763" y="1880631"/>
            <a:ext cx="90094" cy="100340"/>
          </a:xfrm>
          <a:custGeom>
            <a:rect b="b" l="l" r="r" t="t"/>
            <a:pathLst>
              <a:path extrusionOk="0" h="133787" w="120125">
                <a:moveTo>
                  <a:pt x="9603" y="123875"/>
                </a:moveTo>
                <a:lnTo>
                  <a:pt x="10285" y="124437"/>
                </a:lnTo>
                <a:cubicBezTo>
                  <a:pt x="22996" y="134660"/>
                  <a:pt x="44642" y="139075"/>
                  <a:pt x="56552" y="124137"/>
                </a:cubicBezTo>
                <a:cubicBezTo>
                  <a:pt x="74660" y="101352"/>
                  <a:pt x="92791" y="78544"/>
                  <a:pt x="110921" y="55759"/>
                </a:cubicBezTo>
                <a:cubicBezTo>
                  <a:pt x="122014" y="41826"/>
                  <a:pt x="124330" y="22999"/>
                  <a:pt x="110599" y="9477"/>
                </a:cubicBezTo>
                <a:lnTo>
                  <a:pt x="108201" y="7394"/>
                </a:lnTo>
                <a:cubicBezTo>
                  <a:pt x="95939" y="-2365"/>
                  <a:pt x="74803" y="-3324"/>
                  <a:pt x="64197" y="9710"/>
                </a:cubicBezTo>
                <a:cubicBezTo>
                  <a:pt x="45924" y="32345"/>
                  <a:pt x="27613" y="54987"/>
                  <a:pt x="9295" y="77638"/>
                </a:cubicBezTo>
                <a:cubicBezTo>
                  <a:pt x="-980" y="90349"/>
                  <a:pt x="-5275" y="111920"/>
                  <a:pt x="9603" y="123875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g211f7a9c5eb_0_204"/>
          <p:cNvSpPr/>
          <p:nvPr/>
        </p:nvSpPr>
        <p:spPr>
          <a:xfrm>
            <a:off x="746538" y="1880189"/>
            <a:ext cx="90119" cy="100285"/>
          </a:xfrm>
          <a:custGeom>
            <a:rect b="b" l="l" r="r" t="t"/>
            <a:pathLst>
              <a:path extrusionOk="0" h="133713" w="120158">
                <a:moveTo>
                  <a:pt x="9388" y="55974"/>
                </a:moveTo>
                <a:cubicBezTo>
                  <a:pt x="27511" y="78774"/>
                  <a:pt x="45657" y="101559"/>
                  <a:pt x="63788" y="124307"/>
                </a:cubicBezTo>
                <a:cubicBezTo>
                  <a:pt x="75757" y="139402"/>
                  <a:pt x="97545" y="134080"/>
                  <a:pt x="110062" y="124015"/>
                </a:cubicBezTo>
                <a:lnTo>
                  <a:pt x="110744" y="123475"/>
                </a:lnTo>
                <a:cubicBezTo>
                  <a:pt x="125704" y="111460"/>
                  <a:pt x="120600" y="89702"/>
                  <a:pt x="110407" y="77200"/>
                </a:cubicBezTo>
                <a:cubicBezTo>
                  <a:pt x="92066" y="54610"/>
                  <a:pt x="73711" y="32012"/>
                  <a:pt x="55340" y="9400"/>
                </a:cubicBezTo>
                <a:cubicBezTo>
                  <a:pt x="49344" y="1875"/>
                  <a:pt x="39623" y="-764"/>
                  <a:pt x="30224" y="181"/>
                </a:cubicBezTo>
                <a:cubicBezTo>
                  <a:pt x="22182" y="983"/>
                  <a:pt x="14350" y="4370"/>
                  <a:pt x="9081" y="9737"/>
                </a:cubicBezTo>
                <a:cubicBezTo>
                  <a:pt x="3632" y="15253"/>
                  <a:pt x="866" y="21519"/>
                  <a:pt x="147" y="27935"/>
                </a:cubicBezTo>
                <a:cubicBezTo>
                  <a:pt x="-925" y="37671"/>
                  <a:pt x="2628" y="47685"/>
                  <a:pt x="9388" y="5597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g211f7a9c5eb_0_204"/>
          <p:cNvSpPr/>
          <p:nvPr/>
        </p:nvSpPr>
        <p:spPr>
          <a:xfrm>
            <a:off x="495491" y="1968660"/>
            <a:ext cx="49518" cy="114613"/>
          </a:xfrm>
          <a:custGeom>
            <a:rect b="b" l="l" r="r" t="t"/>
            <a:pathLst>
              <a:path extrusionOk="0" h="152817" w="66024">
                <a:moveTo>
                  <a:pt x="32577" y="152814"/>
                </a:moveTo>
                <a:lnTo>
                  <a:pt x="33064" y="152777"/>
                </a:lnTo>
                <a:cubicBezTo>
                  <a:pt x="50775" y="152754"/>
                  <a:pt x="65990" y="138161"/>
                  <a:pt x="65983" y="120278"/>
                </a:cubicBezTo>
                <a:cubicBezTo>
                  <a:pt x="65953" y="91160"/>
                  <a:pt x="65885" y="61996"/>
                  <a:pt x="65855" y="32908"/>
                </a:cubicBezTo>
                <a:cubicBezTo>
                  <a:pt x="65825" y="15182"/>
                  <a:pt x="51202" y="-10"/>
                  <a:pt x="33296" y="-3"/>
                </a:cubicBezTo>
                <a:lnTo>
                  <a:pt x="32832" y="4"/>
                </a:lnTo>
                <a:cubicBezTo>
                  <a:pt x="23561" y="4"/>
                  <a:pt x="16268" y="3205"/>
                  <a:pt x="11051" y="8152"/>
                </a:cubicBezTo>
                <a:cubicBezTo>
                  <a:pt x="4426" y="13391"/>
                  <a:pt x="-86" y="21515"/>
                  <a:pt x="-42" y="32518"/>
                </a:cubicBezTo>
                <a:cubicBezTo>
                  <a:pt x="-42" y="61644"/>
                  <a:pt x="19" y="90777"/>
                  <a:pt x="86" y="119843"/>
                </a:cubicBezTo>
                <a:cubicBezTo>
                  <a:pt x="63" y="137614"/>
                  <a:pt x="14686" y="152807"/>
                  <a:pt x="32577" y="15281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g211f7a9c5eb_0_204"/>
          <p:cNvSpPr/>
          <p:nvPr/>
        </p:nvSpPr>
        <p:spPr>
          <a:xfrm>
            <a:off x="438041" y="1544324"/>
            <a:ext cx="18401" cy="31148"/>
          </a:xfrm>
          <a:custGeom>
            <a:rect b="b" l="l" r="r" t="t"/>
            <a:pathLst>
              <a:path extrusionOk="0" h="41530" w="24535">
                <a:moveTo>
                  <a:pt x="2837" y="22332"/>
                </a:moveTo>
                <a:cubicBezTo>
                  <a:pt x="-296" y="28651"/>
                  <a:pt x="-873" y="33500"/>
                  <a:pt x="1113" y="36723"/>
                </a:cubicBezTo>
                <a:cubicBezTo>
                  <a:pt x="3054" y="39908"/>
                  <a:pt x="5085" y="41527"/>
                  <a:pt x="7101" y="41527"/>
                </a:cubicBezTo>
                <a:cubicBezTo>
                  <a:pt x="11681" y="41520"/>
                  <a:pt x="17977" y="35186"/>
                  <a:pt x="20990" y="29213"/>
                </a:cubicBezTo>
                <a:cubicBezTo>
                  <a:pt x="25442" y="20384"/>
                  <a:pt x="24970" y="9418"/>
                  <a:pt x="23298" y="-3"/>
                </a:cubicBezTo>
                <a:cubicBezTo>
                  <a:pt x="13540" y="7035"/>
                  <a:pt x="6629" y="14560"/>
                  <a:pt x="2837" y="2233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g211f7a9c5eb_0_204"/>
          <p:cNvSpPr/>
          <p:nvPr/>
        </p:nvSpPr>
        <p:spPr>
          <a:xfrm>
            <a:off x="538381" y="1547067"/>
            <a:ext cx="19942" cy="36758"/>
          </a:xfrm>
          <a:custGeom>
            <a:rect b="b" l="l" r="r" t="t"/>
            <a:pathLst>
              <a:path extrusionOk="0" h="49010" w="26589">
                <a:moveTo>
                  <a:pt x="1901" y="31049"/>
                </a:moveTo>
                <a:cubicBezTo>
                  <a:pt x="-205" y="35658"/>
                  <a:pt x="-917" y="44353"/>
                  <a:pt x="1384" y="47883"/>
                </a:cubicBezTo>
                <a:cubicBezTo>
                  <a:pt x="1804" y="48618"/>
                  <a:pt x="2291" y="48985"/>
                  <a:pt x="3520" y="49007"/>
                </a:cubicBezTo>
                <a:cubicBezTo>
                  <a:pt x="4382" y="48985"/>
                  <a:pt x="5911" y="48790"/>
                  <a:pt x="8249" y="47786"/>
                </a:cubicBezTo>
                <a:cubicBezTo>
                  <a:pt x="13961" y="45425"/>
                  <a:pt x="18877" y="40261"/>
                  <a:pt x="21875" y="33590"/>
                </a:cubicBezTo>
                <a:cubicBezTo>
                  <a:pt x="27354" y="21358"/>
                  <a:pt x="27991" y="9741"/>
                  <a:pt x="23907" y="-3"/>
                </a:cubicBezTo>
                <a:cubicBezTo>
                  <a:pt x="23127" y="919"/>
                  <a:pt x="22325" y="1871"/>
                  <a:pt x="21561" y="2815"/>
                </a:cubicBezTo>
                <a:cubicBezTo>
                  <a:pt x="14223" y="11779"/>
                  <a:pt x="6615" y="20998"/>
                  <a:pt x="1901" y="3104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g211f7a9c5eb_0_204"/>
          <p:cNvSpPr/>
          <p:nvPr/>
        </p:nvSpPr>
        <p:spPr>
          <a:xfrm>
            <a:off x="418535" y="1237063"/>
            <a:ext cx="195183" cy="278007"/>
          </a:xfrm>
          <a:custGeom>
            <a:rect b="b" l="l" r="r" t="t"/>
            <a:pathLst>
              <a:path extrusionOk="0" h="370676" w="260244">
                <a:moveTo>
                  <a:pt x="260202" y="306928"/>
                </a:moveTo>
                <a:cubicBezTo>
                  <a:pt x="218200" y="216807"/>
                  <a:pt x="181879" y="116306"/>
                  <a:pt x="149245" y="-3"/>
                </a:cubicBezTo>
                <a:lnTo>
                  <a:pt x="102356" y="64"/>
                </a:lnTo>
                <a:cubicBezTo>
                  <a:pt x="72053" y="109328"/>
                  <a:pt x="38543" y="204455"/>
                  <a:pt x="-42" y="290506"/>
                </a:cubicBezTo>
                <a:cubicBezTo>
                  <a:pt x="30748" y="304754"/>
                  <a:pt x="54702" y="331542"/>
                  <a:pt x="68119" y="366507"/>
                </a:cubicBezTo>
                <a:cubicBezTo>
                  <a:pt x="89352" y="357782"/>
                  <a:pt x="111028" y="354672"/>
                  <a:pt x="134143" y="356950"/>
                </a:cubicBezTo>
                <a:cubicBezTo>
                  <a:pt x="153487" y="358817"/>
                  <a:pt x="169842" y="363478"/>
                  <a:pt x="182793" y="370674"/>
                </a:cubicBezTo>
                <a:cubicBezTo>
                  <a:pt x="195213" y="355901"/>
                  <a:pt x="224751" y="324002"/>
                  <a:pt x="260202" y="30692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g211f7a9c5eb_0_204"/>
          <p:cNvSpPr/>
          <p:nvPr/>
        </p:nvSpPr>
        <p:spPr>
          <a:xfrm>
            <a:off x="644580" y="1480522"/>
            <a:ext cx="30602" cy="29017"/>
          </a:xfrm>
          <a:custGeom>
            <a:rect b="b" l="l" r="r" t="t"/>
            <a:pathLst>
              <a:path extrusionOk="0" h="38690" w="40803">
                <a:moveTo>
                  <a:pt x="29009" y="38582"/>
                </a:moveTo>
                <a:lnTo>
                  <a:pt x="31040" y="38687"/>
                </a:lnTo>
                <a:cubicBezTo>
                  <a:pt x="34908" y="38687"/>
                  <a:pt x="39465" y="37143"/>
                  <a:pt x="40312" y="33800"/>
                </a:cubicBezTo>
                <a:cubicBezTo>
                  <a:pt x="41983" y="27115"/>
                  <a:pt x="38678" y="20961"/>
                  <a:pt x="35597" y="17004"/>
                </a:cubicBezTo>
                <a:cubicBezTo>
                  <a:pt x="28012" y="7283"/>
                  <a:pt x="13839" y="-48"/>
                  <a:pt x="2649" y="-2"/>
                </a:cubicBezTo>
                <a:cubicBezTo>
                  <a:pt x="1727" y="-10"/>
                  <a:pt x="813" y="50"/>
                  <a:pt x="-42" y="162"/>
                </a:cubicBezTo>
                <a:cubicBezTo>
                  <a:pt x="2439" y="5281"/>
                  <a:pt x="5017" y="10341"/>
                  <a:pt x="7618" y="15437"/>
                </a:cubicBezTo>
                <a:cubicBezTo>
                  <a:pt x="12812" y="26095"/>
                  <a:pt x="19355" y="37113"/>
                  <a:pt x="29009" y="3858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g211f7a9c5eb_0_204"/>
          <p:cNvSpPr/>
          <p:nvPr/>
        </p:nvSpPr>
        <p:spPr>
          <a:xfrm>
            <a:off x="364163" y="1471466"/>
            <a:ext cx="22443" cy="31463"/>
          </a:xfrm>
          <a:custGeom>
            <a:rect b="b" l="l" r="r" t="t"/>
            <a:pathLst>
              <a:path extrusionOk="0" h="41950" w="29924">
                <a:moveTo>
                  <a:pt x="4099" y="41909"/>
                </a:moveTo>
                <a:lnTo>
                  <a:pt x="4234" y="41947"/>
                </a:lnTo>
                <a:cubicBezTo>
                  <a:pt x="5254" y="41939"/>
                  <a:pt x="8401" y="40635"/>
                  <a:pt x="15627" y="28816"/>
                </a:cubicBezTo>
                <a:lnTo>
                  <a:pt x="16204" y="27864"/>
                </a:lnTo>
                <a:cubicBezTo>
                  <a:pt x="20723" y="18929"/>
                  <a:pt x="25221" y="9756"/>
                  <a:pt x="29882" y="-3"/>
                </a:cubicBezTo>
                <a:cubicBezTo>
                  <a:pt x="19682" y="1076"/>
                  <a:pt x="11190" y="4637"/>
                  <a:pt x="6011" y="10190"/>
                </a:cubicBezTo>
                <a:cubicBezTo>
                  <a:pt x="1491" y="15002"/>
                  <a:pt x="-495" y="21403"/>
                  <a:pt x="44" y="29160"/>
                </a:cubicBezTo>
                <a:cubicBezTo>
                  <a:pt x="622" y="37982"/>
                  <a:pt x="2915" y="41287"/>
                  <a:pt x="4099" y="4190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g211f7a9c5eb_0_204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g211f7a9c5eb_0_204"/>
          <p:cNvSpPr txBox="1"/>
          <p:nvPr/>
        </p:nvSpPr>
        <p:spPr>
          <a:xfrm rot="-5400000">
            <a:off x="-1157036" y="3645955"/>
            <a:ext cx="3368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1" name="Google Shape;241;g211f7a9c5eb_0_204"/>
          <p:cNvGrpSpPr/>
          <p:nvPr/>
        </p:nvGrpSpPr>
        <p:grpSpPr>
          <a:xfrm>
            <a:off x="1016605" y="-1014"/>
            <a:ext cx="171672" cy="4764009"/>
            <a:chOff x="1016605" y="-1014"/>
            <a:chExt cx="171672" cy="4764009"/>
          </a:xfrm>
        </p:grpSpPr>
        <p:sp>
          <p:nvSpPr>
            <p:cNvPr id="242" name="Google Shape;242;g211f7a9c5eb_0_204"/>
            <p:cNvSpPr/>
            <p:nvPr/>
          </p:nvSpPr>
          <p:spPr>
            <a:xfrm>
              <a:off x="1095049" y="-1014"/>
              <a:ext cx="14807" cy="4536033"/>
            </a:xfrm>
            <a:custGeom>
              <a:rect b="b" l="l" r="r" t="t"/>
              <a:pathLst>
                <a:path extrusionOk="0" h="3200023" w="19742">
                  <a:moveTo>
                    <a:pt x="-42" y="-3"/>
                  </a:moveTo>
                  <a:lnTo>
                    <a:pt x="19700" y="-3"/>
                  </a:lnTo>
                  <a:lnTo>
                    <a:pt x="19700" y="3200020"/>
                  </a:lnTo>
                  <a:lnTo>
                    <a:pt x="-42" y="3200020"/>
                  </a:lnTo>
                  <a:lnTo>
                    <a:pt x="-42" y="-3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g211f7a9c5eb_0_204"/>
            <p:cNvSpPr/>
            <p:nvPr/>
          </p:nvSpPr>
          <p:spPr>
            <a:xfrm>
              <a:off x="1016605" y="4458323"/>
              <a:ext cx="171672" cy="304672"/>
            </a:xfrm>
            <a:custGeom>
              <a:rect b="b" l="l" r="r" t="t"/>
              <a:pathLst>
                <a:path extrusionOk="0" h="74950" w="72207">
                  <a:moveTo>
                    <a:pt x="26191" y="-3"/>
                  </a:moveTo>
                  <a:lnTo>
                    <a:pt x="19633" y="18735"/>
                  </a:lnTo>
                  <a:lnTo>
                    <a:pt x="13074" y="37472"/>
                  </a:lnTo>
                  <a:lnTo>
                    <a:pt x="6516" y="56210"/>
                  </a:lnTo>
                  <a:lnTo>
                    <a:pt x="-42" y="74948"/>
                  </a:lnTo>
                  <a:cubicBezTo>
                    <a:pt x="15923" y="63668"/>
                    <a:pt x="40334" y="39751"/>
                    <a:pt x="72166" y="74948"/>
                  </a:cubicBezTo>
                  <a:lnTo>
                    <a:pt x="65607" y="56210"/>
                  </a:lnTo>
                  <a:lnTo>
                    <a:pt x="59049" y="37472"/>
                  </a:lnTo>
                  <a:lnTo>
                    <a:pt x="52491" y="18735"/>
                  </a:lnTo>
                  <a:lnTo>
                    <a:pt x="45933" y="-3"/>
                  </a:lnTo>
                  <a:lnTo>
                    <a:pt x="44704" y="-3"/>
                  </a:lnTo>
                  <a:lnTo>
                    <a:pt x="43467" y="-3"/>
                  </a:lnTo>
                  <a:lnTo>
                    <a:pt x="42238" y="-3"/>
                  </a:lnTo>
                  <a:lnTo>
                    <a:pt x="41001" y="-3"/>
                  </a:lnTo>
                  <a:lnTo>
                    <a:pt x="39764" y="-3"/>
                  </a:lnTo>
                  <a:lnTo>
                    <a:pt x="38535" y="-3"/>
                  </a:lnTo>
                  <a:lnTo>
                    <a:pt x="37299" y="-3"/>
                  </a:lnTo>
                  <a:lnTo>
                    <a:pt x="36062" y="-3"/>
                  </a:lnTo>
                  <a:lnTo>
                    <a:pt x="34833" y="-3"/>
                  </a:lnTo>
                  <a:lnTo>
                    <a:pt x="33596" y="-3"/>
                  </a:lnTo>
                  <a:lnTo>
                    <a:pt x="32367" y="-3"/>
                  </a:lnTo>
                  <a:lnTo>
                    <a:pt x="31130" y="-3"/>
                  </a:lnTo>
                  <a:lnTo>
                    <a:pt x="29894" y="-3"/>
                  </a:lnTo>
                  <a:lnTo>
                    <a:pt x="28664" y="-3"/>
                  </a:lnTo>
                  <a:lnTo>
                    <a:pt x="27428" y="-3"/>
                  </a:ln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4" name="Google Shape;244;g211f7a9c5eb_0_204"/>
          <p:cNvGrpSpPr/>
          <p:nvPr/>
        </p:nvGrpSpPr>
        <p:grpSpPr>
          <a:xfrm>
            <a:off x="3894186" y="-9376020"/>
            <a:ext cx="2785107" cy="9316419"/>
            <a:chOff x="3894186" y="-3234300"/>
            <a:chExt cx="2785107" cy="9316419"/>
          </a:xfrm>
        </p:grpSpPr>
        <p:pic>
          <p:nvPicPr>
            <p:cNvPr id="245" name="Google Shape;245;g211f7a9c5eb_0_20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962448" y="-3234300"/>
              <a:ext cx="965758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6" name="Google Shape;246;g211f7a9c5eb_0_204"/>
            <p:cNvSpPr/>
            <p:nvPr/>
          </p:nvSpPr>
          <p:spPr>
            <a:xfrm>
              <a:off x="3894186" y="3614260"/>
              <a:ext cx="2785107" cy="2467859"/>
            </a:xfrm>
            <a:custGeom>
              <a:rect b="b" l="l" r="r" t="t"/>
              <a:pathLst>
                <a:path extrusionOk="0" h="1939378" w="2188689">
                  <a:moveTo>
                    <a:pt x="249311" y="0"/>
                  </a:moveTo>
                  <a:lnTo>
                    <a:pt x="969601" y="0"/>
                  </a:lnTo>
                  <a:lnTo>
                    <a:pt x="969508" y="922"/>
                  </a:lnTo>
                  <a:cubicBezTo>
                    <a:pt x="969508" y="138613"/>
                    <a:pt x="1081128" y="250233"/>
                    <a:pt x="1218819" y="250233"/>
                  </a:cubicBezTo>
                  <a:cubicBezTo>
                    <a:pt x="1356510" y="250233"/>
                    <a:pt x="1468130" y="138613"/>
                    <a:pt x="1468130" y="922"/>
                  </a:cubicBezTo>
                  <a:lnTo>
                    <a:pt x="1468037" y="0"/>
                  </a:lnTo>
                  <a:lnTo>
                    <a:pt x="2188689" y="0"/>
                  </a:lnTo>
                  <a:lnTo>
                    <a:pt x="2188689" y="1939378"/>
                  </a:lnTo>
                  <a:lnTo>
                    <a:pt x="249311" y="1939378"/>
                  </a:lnTo>
                  <a:lnTo>
                    <a:pt x="249311" y="1205750"/>
                  </a:lnTo>
                  <a:cubicBezTo>
                    <a:pt x="111620" y="1205750"/>
                    <a:pt x="0" y="1094130"/>
                    <a:pt x="0" y="956439"/>
                  </a:cubicBezTo>
                  <a:cubicBezTo>
                    <a:pt x="0" y="818748"/>
                    <a:pt x="111620" y="707128"/>
                    <a:pt x="249311" y="707128"/>
                  </a:cubicBezTo>
                  <a:close/>
                </a:path>
              </a:pathLst>
            </a:custGeom>
            <a:solidFill>
              <a:srgbClr val="9CC2E5"/>
            </a:solidFill>
            <a:ln cap="flat" cmpd="sng" w="12700">
              <a:solidFill>
                <a:srgbClr val="9CC2E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252000" spcFirstLastPara="1" rIns="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pt-PT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ABC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7" name="Google Shape;247;g211f7a9c5eb_0_204"/>
          <p:cNvSpPr/>
          <p:nvPr/>
        </p:nvSpPr>
        <p:spPr>
          <a:xfrm flipH="1" rot="10800000">
            <a:off x="1368250" y="65889"/>
            <a:ext cx="2467859" cy="2670201"/>
          </a:xfrm>
          <a:custGeom>
            <a:rect b="b" l="l" r="r" t="t"/>
            <a:pathLst>
              <a:path extrusionOk="0" h="2188689" w="1939378">
                <a:moveTo>
                  <a:pt x="969870" y="0"/>
                </a:moveTo>
                <a:cubicBezTo>
                  <a:pt x="1107561" y="0"/>
                  <a:pt x="1219181" y="111620"/>
                  <a:pt x="1219181" y="249311"/>
                </a:cubicBezTo>
                <a:lnTo>
                  <a:pt x="1939378" y="249311"/>
                </a:lnTo>
                <a:lnTo>
                  <a:pt x="1939378" y="957398"/>
                </a:lnTo>
                <a:lnTo>
                  <a:pt x="1939016" y="957361"/>
                </a:lnTo>
                <a:cubicBezTo>
                  <a:pt x="1801325" y="957361"/>
                  <a:pt x="1689705" y="1068981"/>
                  <a:pt x="1689705" y="1206672"/>
                </a:cubicBezTo>
                <a:cubicBezTo>
                  <a:pt x="1689705" y="1344363"/>
                  <a:pt x="1801325" y="1455983"/>
                  <a:pt x="1939016" y="1455983"/>
                </a:cubicBezTo>
                <a:lnTo>
                  <a:pt x="1939378" y="1455947"/>
                </a:lnTo>
                <a:lnTo>
                  <a:pt x="1939378" y="2188689"/>
                </a:lnTo>
                <a:lnTo>
                  <a:pt x="0" y="2188689"/>
                </a:lnTo>
                <a:lnTo>
                  <a:pt x="0" y="249311"/>
                </a:lnTo>
                <a:lnTo>
                  <a:pt x="720559" y="249311"/>
                </a:lnTo>
                <a:cubicBezTo>
                  <a:pt x="720559" y="111620"/>
                  <a:pt x="832179" y="0"/>
                  <a:pt x="969870" y="0"/>
                </a:cubicBezTo>
                <a:close/>
              </a:path>
            </a:pathLst>
          </a:custGeom>
          <a:solidFill>
            <a:srgbClr val="FFF2CC"/>
          </a:solidFill>
          <a:ln cap="flat" cmpd="sng" w="12700">
            <a:solidFill>
              <a:srgbClr val="EE8D1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288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g211f7a9c5eb_0_204"/>
          <p:cNvSpPr txBox="1"/>
          <p:nvPr/>
        </p:nvSpPr>
        <p:spPr>
          <a:xfrm>
            <a:off x="949775" y="531913"/>
            <a:ext cx="3000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IDENTIFICAÇÃO 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PÚBLICO-ALVO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g211f7a9c5eb_0_204"/>
          <p:cNvSpPr/>
          <p:nvPr/>
        </p:nvSpPr>
        <p:spPr>
          <a:xfrm>
            <a:off x="1365406" y="6125208"/>
            <a:ext cx="10631100" cy="6093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50" name="Google Shape;250;g211f7a9c5eb_0_204"/>
          <p:cNvSpPr txBox="1"/>
          <p:nvPr/>
        </p:nvSpPr>
        <p:spPr>
          <a:xfrm>
            <a:off x="3679225" y="6191400"/>
            <a:ext cx="8317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CRISTINA SOUSA, DANIELA OUTEIRO, ELISABETE PIRES E RITA SERRANO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g211f7a9c5eb_0_204"/>
          <p:cNvSpPr txBox="1"/>
          <p:nvPr/>
        </p:nvSpPr>
        <p:spPr>
          <a:xfrm>
            <a:off x="4091400" y="426213"/>
            <a:ext cx="75570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Público-alvo: 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alunos do 3ºciclo 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g211f7a9c5eb_0_204"/>
          <p:cNvSpPr txBox="1"/>
          <p:nvPr/>
        </p:nvSpPr>
        <p:spPr>
          <a:xfrm>
            <a:off x="4091525" y="1034225"/>
            <a:ext cx="75570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Nível de proficiência: 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B1 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g211f7a9c5eb_0_204"/>
          <p:cNvSpPr txBox="1"/>
          <p:nvPr/>
        </p:nvSpPr>
        <p:spPr>
          <a:xfrm>
            <a:off x="4007450" y="1728213"/>
            <a:ext cx="75570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Tema da unidade: 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atividades de férias e tempos livres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g211f7a9c5eb_0_204"/>
          <p:cNvSpPr txBox="1"/>
          <p:nvPr/>
        </p:nvSpPr>
        <p:spPr>
          <a:xfrm>
            <a:off x="4190800" y="2635938"/>
            <a:ext cx="75570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Referenciais consultados: 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g211f7a9c5eb_0_204"/>
          <p:cNvSpPr/>
          <p:nvPr/>
        </p:nvSpPr>
        <p:spPr>
          <a:xfrm flipH="1" rot="5400000">
            <a:off x="1486546" y="2667135"/>
            <a:ext cx="2467859" cy="2670201"/>
          </a:xfrm>
          <a:custGeom>
            <a:rect b="b" l="l" r="r" t="t"/>
            <a:pathLst>
              <a:path extrusionOk="0" h="2188689" w="1939378">
                <a:moveTo>
                  <a:pt x="969870" y="0"/>
                </a:moveTo>
                <a:cubicBezTo>
                  <a:pt x="1107561" y="0"/>
                  <a:pt x="1219181" y="111620"/>
                  <a:pt x="1219181" y="249311"/>
                </a:cubicBezTo>
                <a:lnTo>
                  <a:pt x="1939378" y="249311"/>
                </a:lnTo>
                <a:lnTo>
                  <a:pt x="1939378" y="957398"/>
                </a:lnTo>
                <a:lnTo>
                  <a:pt x="1939016" y="957361"/>
                </a:lnTo>
                <a:cubicBezTo>
                  <a:pt x="1801325" y="957361"/>
                  <a:pt x="1689705" y="1068981"/>
                  <a:pt x="1689705" y="1206672"/>
                </a:cubicBezTo>
                <a:cubicBezTo>
                  <a:pt x="1689705" y="1344363"/>
                  <a:pt x="1801325" y="1455983"/>
                  <a:pt x="1939016" y="1455983"/>
                </a:cubicBezTo>
                <a:lnTo>
                  <a:pt x="1939378" y="1455947"/>
                </a:lnTo>
                <a:lnTo>
                  <a:pt x="1939378" y="2188689"/>
                </a:lnTo>
                <a:lnTo>
                  <a:pt x="0" y="2188689"/>
                </a:lnTo>
                <a:lnTo>
                  <a:pt x="0" y="249311"/>
                </a:lnTo>
                <a:lnTo>
                  <a:pt x="720559" y="249311"/>
                </a:lnTo>
                <a:cubicBezTo>
                  <a:pt x="720559" y="111620"/>
                  <a:pt x="832179" y="0"/>
                  <a:pt x="969870" y="0"/>
                </a:cubicBezTo>
                <a:close/>
              </a:path>
            </a:pathLst>
          </a:custGeom>
          <a:solidFill>
            <a:srgbClr val="FFF2CC"/>
          </a:solidFill>
          <a:ln cap="flat" cmpd="sng" w="12700">
            <a:solidFill>
              <a:srgbClr val="EE8D1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288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g211f7a9c5eb_0_204"/>
          <p:cNvSpPr txBox="1"/>
          <p:nvPr/>
        </p:nvSpPr>
        <p:spPr>
          <a:xfrm>
            <a:off x="1102175" y="3447788"/>
            <a:ext cx="3000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II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BIBLIOGRAFIA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Uma imagem com dedo, pessoa, unha, polegar&#10;&#10;Descrição gerada automaticamente" id="257" name="Google Shape;257;g211f7a9c5eb_0_20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600000">
            <a:off x="-203797" y="4189123"/>
            <a:ext cx="3397408" cy="501274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g211f7a9c5eb_0_204"/>
          <p:cNvSpPr txBox="1"/>
          <p:nvPr/>
        </p:nvSpPr>
        <p:spPr>
          <a:xfrm>
            <a:off x="4761325" y="3415100"/>
            <a:ext cx="72351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AE de PLNM para o B1 :</a:t>
            </a:r>
            <a:r>
              <a:rPr b="0" i="0" lang="pt-PT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https://www.dge.mec.pt/sites/default/files/Curriculo/Aprendizagens_Essenciais/PLNM/plnm_b1_ff.pdf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g211f7a9c5eb_0_204"/>
          <p:cNvSpPr txBox="1"/>
          <p:nvPr/>
        </p:nvSpPr>
        <p:spPr>
          <a:xfrm>
            <a:off x="4761325" y="3045888"/>
            <a:ext cx="534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PASEO: </a:t>
            </a:r>
            <a:r>
              <a:rPr b="0" i="0" lang="pt-PT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https://www.dge.mec.pt/perfil-dos-alunos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g211f7a9c5eb_0_204"/>
          <p:cNvSpPr txBox="1"/>
          <p:nvPr/>
        </p:nvSpPr>
        <p:spPr>
          <a:xfrm>
            <a:off x="4761325" y="4172775"/>
            <a:ext cx="698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SITE DGE para o PLNM: </a:t>
            </a:r>
            <a:r>
              <a:rPr b="0" i="0" lang="pt-PT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https://www.dge.mec.pt/portugueslinguanaomaterna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g211f7a9c5eb_0_204"/>
          <p:cNvSpPr txBox="1"/>
          <p:nvPr/>
        </p:nvSpPr>
        <p:spPr>
          <a:xfrm>
            <a:off x="4757900" y="4553900"/>
            <a:ext cx="6721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QECR:</a:t>
            </a:r>
            <a:r>
              <a:rPr b="0" i="0" lang="pt-PT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https://www.dge.mec.pt/sites/default/files/Basico/Documentos/quadro_europeu_comum_referencia.pdf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g211f7a9c5eb_0_204"/>
          <p:cNvSpPr txBox="1"/>
          <p:nvPr/>
        </p:nvSpPr>
        <p:spPr>
          <a:xfrm>
            <a:off x="4757900" y="5120775"/>
            <a:ext cx="67212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Companion Volume: </a:t>
            </a:r>
            <a:r>
              <a:rPr b="0" i="0" lang="pt-PT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https://rm.coe.int/cadre-europeen-commun-de-reference-pour-les-langues-apprendre-enseigne/1680a4e270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g211f7a9c5eb_0_204"/>
          <p:cNvSpPr txBox="1"/>
          <p:nvPr/>
        </p:nvSpPr>
        <p:spPr>
          <a:xfrm>
            <a:off x="7374300" y="1001025"/>
            <a:ext cx="35187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Ano de escolaridade: </a:t>
            </a:r>
            <a:r>
              <a:rPr b="0" i="0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8ºano</a:t>
            </a:r>
            <a:endParaRPr b="0" i="0" sz="2100" u="none" cap="none" strike="noStrike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11f7a9c5eb_0_255"/>
          <p:cNvSpPr/>
          <p:nvPr/>
        </p:nvSpPr>
        <p:spPr>
          <a:xfrm>
            <a:off x="-20265" y="-1"/>
            <a:ext cx="11331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g211f7a9c5eb_0_255"/>
          <p:cNvSpPr/>
          <p:nvPr/>
        </p:nvSpPr>
        <p:spPr>
          <a:xfrm>
            <a:off x="512766" y="2519"/>
            <a:ext cx="14958" cy="1019888"/>
          </a:xfrm>
          <a:custGeom>
            <a:rect b="b" l="l" r="r" t="t"/>
            <a:pathLst>
              <a:path extrusionOk="0" h="1359851" w="19944">
                <a:moveTo>
                  <a:pt x="-42" y="-3"/>
                </a:moveTo>
                <a:lnTo>
                  <a:pt x="19903" y="-3"/>
                </a:lnTo>
                <a:lnTo>
                  <a:pt x="19903" y="1359848"/>
                </a:lnTo>
                <a:lnTo>
                  <a:pt x="-42" y="1359848"/>
                </a:lnTo>
                <a:lnTo>
                  <a:pt x="-42" y="-3"/>
                </a:lnTo>
              </a:path>
            </a:pathLst>
          </a:custGeom>
          <a:solidFill>
            <a:srgbClr val="FFD966"/>
          </a:solidFill>
          <a:ln cap="flat" cmpd="sng" w="9525">
            <a:solidFill>
              <a:srgbClr val="FFC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g211f7a9c5eb_0_255"/>
          <p:cNvSpPr/>
          <p:nvPr/>
        </p:nvSpPr>
        <p:spPr>
          <a:xfrm>
            <a:off x="386579" y="1132113"/>
            <a:ext cx="265348" cy="38612"/>
          </a:xfrm>
          <a:custGeom>
            <a:rect b="b" l="l" r="r" t="t"/>
            <a:pathLst>
              <a:path extrusionOk="0" h="51483" w="353797">
                <a:moveTo>
                  <a:pt x="22204" y="51481"/>
                </a:moveTo>
                <a:lnTo>
                  <a:pt x="331481" y="51031"/>
                </a:lnTo>
                <a:cubicBezTo>
                  <a:pt x="343780" y="51001"/>
                  <a:pt x="353756" y="39616"/>
                  <a:pt x="353756" y="25495"/>
                </a:cubicBezTo>
                <a:cubicBezTo>
                  <a:pt x="353696" y="11427"/>
                  <a:pt x="343713" y="4"/>
                  <a:pt x="331428" y="-3"/>
                </a:cubicBezTo>
                <a:lnTo>
                  <a:pt x="22151" y="484"/>
                </a:lnTo>
                <a:cubicBezTo>
                  <a:pt x="9889" y="492"/>
                  <a:pt x="-49" y="11944"/>
                  <a:pt x="-42" y="25997"/>
                </a:cubicBezTo>
                <a:cubicBezTo>
                  <a:pt x="-19" y="40118"/>
                  <a:pt x="9964" y="51496"/>
                  <a:pt x="22204" y="5148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g211f7a9c5eb_0_255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g211f7a9c5eb_0_255"/>
          <p:cNvSpPr/>
          <p:nvPr/>
        </p:nvSpPr>
        <p:spPr>
          <a:xfrm>
            <a:off x="386663" y="1185560"/>
            <a:ext cx="265326" cy="38657"/>
          </a:xfrm>
          <a:custGeom>
            <a:rect b="b" l="l" r="r" t="t"/>
            <a:pathLst>
              <a:path extrusionOk="0" h="51543" w="353768">
                <a:moveTo>
                  <a:pt x="22203" y="51541"/>
                </a:moveTo>
                <a:lnTo>
                  <a:pt x="331480" y="51061"/>
                </a:lnTo>
                <a:cubicBezTo>
                  <a:pt x="343802" y="51038"/>
                  <a:pt x="353763" y="39616"/>
                  <a:pt x="353726" y="25518"/>
                </a:cubicBezTo>
                <a:cubicBezTo>
                  <a:pt x="353703" y="11367"/>
                  <a:pt x="343712" y="-33"/>
                  <a:pt x="331421" y="-3"/>
                </a:cubicBezTo>
                <a:lnTo>
                  <a:pt x="22143" y="454"/>
                </a:lnTo>
                <a:cubicBezTo>
                  <a:pt x="9882" y="484"/>
                  <a:pt x="-42" y="11892"/>
                  <a:pt x="-42" y="26042"/>
                </a:cubicBezTo>
                <a:cubicBezTo>
                  <a:pt x="-12" y="40148"/>
                  <a:pt x="9949" y="51556"/>
                  <a:pt x="22203" y="5154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g211f7a9c5eb_0_255"/>
          <p:cNvSpPr/>
          <p:nvPr/>
        </p:nvSpPr>
        <p:spPr>
          <a:xfrm>
            <a:off x="78195" y="1361911"/>
            <a:ext cx="107267" cy="78155"/>
          </a:xfrm>
          <a:custGeom>
            <a:rect b="b" l="l" r="r" t="t"/>
            <a:pathLst>
              <a:path extrusionOk="0" h="104206" w="143023">
                <a:moveTo>
                  <a:pt x="15965" y="61323"/>
                </a:moveTo>
                <a:cubicBezTo>
                  <a:pt x="42025" y="74305"/>
                  <a:pt x="68093" y="87279"/>
                  <a:pt x="94154" y="100260"/>
                </a:cubicBezTo>
                <a:cubicBezTo>
                  <a:pt x="109324" y="107830"/>
                  <a:pt x="130520" y="104862"/>
                  <a:pt x="138824" y="88215"/>
                </a:cubicBezTo>
                <a:lnTo>
                  <a:pt x="139027" y="87773"/>
                </a:lnTo>
                <a:cubicBezTo>
                  <a:pt x="146619" y="72566"/>
                  <a:pt x="143629" y="51407"/>
                  <a:pt x="127005" y="43132"/>
                </a:cubicBezTo>
                <a:cubicBezTo>
                  <a:pt x="100899" y="30143"/>
                  <a:pt x="74854" y="17162"/>
                  <a:pt x="48793" y="4181"/>
                </a:cubicBezTo>
                <a:cubicBezTo>
                  <a:pt x="34096" y="-4266"/>
                  <a:pt x="12030" y="246"/>
                  <a:pt x="4153" y="16195"/>
                </a:cubicBezTo>
                <a:cubicBezTo>
                  <a:pt x="922" y="21802"/>
                  <a:pt x="-412" y="28442"/>
                  <a:pt x="45" y="34948"/>
                </a:cubicBezTo>
                <a:cubicBezTo>
                  <a:pt x="428" y="45703"/>
                  <a:pt x="5464" y="56039"/>
                  <a:pt x="15965" y="6132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g211f7a9c5eb_0_255"/>
          <p:cNvSpPr/>
          <p:nvPr/>
        </p:nvSpPr>
        <p:spPr>
          <a:xfrm>
            <a:off x="853995" y="1361161"/>
            <a:ext cx="107162" cy="78317"/>
          </a:xfrm>
          <a:custGeom>
            <a:rect b="b" l="l" r="r" t="t"/>
            <a:pathLst>
              <a:path extrusionOk="0" h="104423" w="142883">
                <a:moveTo>
                  <a:pt x="4262" y="88744"/>
                </a:moveTo>
                <a:cubicBezTo>
                  <a:pt x="12709" y="105414"/>
                  <a:pt x="33958" y="107932"/>
                  <a:pt x="49068" y="100332"/>
                </a:cubicBezTo>
                <a:cubicBezTo>
                  <a:pt x="75098" y="87283"/>
                  <a:pt x="101121" y="74226"/>
                  <a:pt x="127121" y="61170"/>
                </a:cubicBezTo>
                <a:cubicBezTo>
                  <a:pt x="137607" y="55878"/>
                  <a:pt x="142441" y="45588"/>
                  <a:pt x="142771" y="34855"/>
                </a:cubicBezTo>
                <a:cubicBezTo>
                  <a:pt x="143183" y="28252"/>
                  <a:pt x="141797" y="21514"/>
                  <a:pt x="138499" y="15930"/>
                </a:cubicBezTo>
                <a:cubicBezTo>
                  <a:pt x="130554" y="-65"/>
                  <a:pt x="108219" y="-4202"/>
                  <a:pt x="93708" y="4357"/>
                </a:cubicBezTo>
                <a:cubicBezTo>
                  <a:pt x="67670" y="17429"/>
                  <a:pt x="41678" y="30455"/>
                  <a:pt x="15625" y="43497"/>
                </a:cubicBezTo>
                <a:cubicBezTo>
                  <a:pt x="-1022" y="51891"/>
                  <a:pt x="-3563" y="73282"/>
                  <a:pt x="4052" y="88310"/>
                </a:cubicBezTo>
                <a:lnTo>
                  <a:pt x="4262" y="88752"/>
                </a:ln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g211f7a9c5eb_0_255"/>
          <p:cNvSpPr/>
          <p:nvPr/>
        </p:nvSpPr>
        <p:spPr>
          <a:xfrm>
            <a:off x="40966" y="1654812"/>
            <a:ext cx="112524" cy="62951"/>
          </a:xfrm>
          <a:custGeom>
            <a:rect b="b" l="l" r="r" t="t"/>
            <a:pathLst>
              <a:path extrusionOk="0" h="83935" w="150032">
                <a:moveTo>
                  <a:pt x="40631" y="83123"/>
                </a:moveTo>
                <a:cubicBezTo>
                  <a:pt x="69165" y="77135"/>
                  <a:pt x="97616" y="71169"/>
                  <a:pt x="126112" y="65150"/>
                </a:cubicBezTo>
                <a:cubicBezTo>
                  <a:pt x="134140" y="63442"/>
                  <a:pt x="140293" y="58615"/>
                  <a:pt x="144356" y="52379"/>
                </a:cubicBezTo>
                <a:cubicBezTo>
                  <a:pt x="146454" y="49351"/>
                  <a:pt x="147878" y="46008"/>
                  <a:pt x="148673" y="42433"/>
                </a:cubicBezTo>
                <a:cubicBezTo>
                  <a:pt x="150209" y="36789"/>
                  <a:pt x="150427" y="30733"/>
                  <a:pt x="149197" y="25037"/>
                </a:cubicBezTo>
                <a:lnTo>
                  <a:pt x="148957" y="23972"/>
                </a:lnTo>
                <a:cubicBezTo>
                  <a:pt x="145442" y="7925"/>
                  <a:pt x="133817" y="753"/>
                  <a:pt x="121391" y="340"/>
                </a:cubicBezTo>
                <a:cubicBezTo>
                  <a:pt x="117553" y="-237"/>
                  <a:pt x="113333" y="-109"/>
                  <a:pt x="108844" y="895"/>
                </a:cubicBezTo>
                <a:cubicBezTo>
                  <a:pt x="80475" y="7251"/>
                  <a:pt x="52031" y="13614"/>
                  <a:pt x="23632" y="19977"/>
                </a:cubicBezTo>
                <a:cubicBezTo>
                  <a:pt x="-17658" y="29241"/>
                  <a:pt x="-412" y="91750"/>
                  <a:pt x="40631" y="83116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g211f7a9c5eb_0_255"/>
          <p:cNvSpPr/>
          <p:nvPr/>
        </p:nvSpPr>
        <p:spPr>
          <a:xfrm>
            <a:off x="886588" y="1654472"/>
            <a:ext cx="112570" cy="62956"/>
          </a:xfrm>
          <a:custGeom>
            <a:rect b="b" l="l" r="r" t="t"/>
            <a:pathLst>
              <a:path extrusionOk="0" h="83941" w="150093">
                <a:moveTo>
                  <a:pt x="603" y="28863"/>
                </a:moveTo>
                <a:cubicBezTo>
                  <a:pt x="-2260" y="43868"/>
                  <a:pt x="4231" y="59946"/>
                  <a:pt x="23613" y="64038"/>
                </a:cubicBezTo>
                <a:cubicBezTo>
                  <a:pt x="52027" y="70394"/>
                  <a:pt x="80471" y="76727"/>
                  <a:pt x="108862" y="83083"/>
                </a:cubicBezTo>
                <a:cubicBezTo>
                  <a:pt x="125509" y="86830"/>
                  <a:pt x="145146" y="78106"/>
                  <a:pt x="149013" y="60110"/>
                </a:cubicBezTo>
                <a:lnTo>
                  <a:pt x="149246" y="59024"/>
                </a:lnTo>
                <a:cubicBezTo>
                  <a:pt x="152821" y="42400"/>
                  <a:pt x="144389" y="22673"/>
                  <a:pt x="126266" y="18887"/>
                </a:cubicBezTo>
                <a:cubicBezTo>
                  <a:pt x="97785" y="12891"/>
                  <a:pt x="69296" y="6903"/>
                  <a:pt x="40792" y="899"/>
                </a:cubicBezTo>
                <a:cubicBezTo>
                  <a:pt x="18816" y="-3980"/>
                  <a:pt x="3699" y="11722"/>
                  <a:pt x="603" y="2886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g211f7a9c5eb_0_255"/>
          <p:cNvSpPr/>
          <p:nvPr/>
        </p:nvSpPr>
        <p:spPr>
          <a:xfrm>
            <a:off x="203763" y="1880631"/>
            <a:ext cx="90094" cy="100340"/>
          </a:xfrm>
          <a:custGeom>
            <a:rect b="b" l="l" r="r" t="t"/>
            <a:pathLst>
              <a:path extrusionOk="0" h="133787" w="120125">
                <a:moveTo>
                  <a:pt x="9603" y="123875"/>
                </a:moveTo>
                <a:lnTo>
                  <a:pt x="10285" y="124437"/>
                </a:lnTo>
                <a:cubicBezTo>
                  <a:pt x="22996" y="134660"/>
                  <a:pt x="44642" y="139075"/>
                  <a:pt x="56552" y="124137"/>
                </a:cubicBezTo>
                <a:cubicBezTo>
                  <a:pt x="74660" y="101352"/>
                  <a:pt x="92791" y="78544"/>
                  <a:pt x="110921" y="55759"/>
                </a:cubicBezTo>
                <a:cubicBezTo>
                  <a:pt x="122014" y="41826"/>
                  <a:pt x="124330" y="22999"/>
                  <a:pt x="110599" y="9477"/>
                </a:cubicBezTo>
                <a:lnTo>
                  <a:pt x="108201" y="7394"/>
                </a:lnTo>
                <a:cubicBezTo>
                  <a:pt x="95939" y="-2365"/>
                  <a:pt x="74803" y="-3324"/>
                  <a:pt x="64197" y="9710"/>
                </a:cubicBezTo>
                <a:cubicBezTo>
                  <a:pt x="45924" y="32345"/>
                  <a:pt x="27613" y="54987"/>
                  <a:pt x="9295" y="77638"/>
                </a:cubicBezTo>
                <a:cubicBezTo>
                  <a:pt x="-980" y="90349"/>
                  <a:pt x="-5275" y="111920"/>
                  <a:pt x="9603" y="123875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g211f7a9c5eb_0_255"/>
          <p:cNvSpPr/>
          <p:nvPr/>
        </p:nvSpPr>
        <p:spPr>
          <a:xfrm>
            <a:off x="746538" y="1880189"/>
            <a:ext cx="90119" cy="100285"/>
          </a:xfrm>
          <a:custGeom>
            <a:rect b="b" l="l" r="r" t="t"/>
            <a:pathLst>
              <a:path extrusionOk="0" h="133713" w="120158">
                <a:moveTo>
                  <a:pt x="9388" y="55974"/>
                </a:moveTo>
                <a:cubicBezTo>
                  <a:pt x="27511" y="78774"/>
                  <a:pt x="45657" y="101559"/>
                  <a:pt x="63788" y="124307"/>
                </a:cubicBezTo>
                <a:cubicBezTo>
                  <a:pt x="75757" y="139402"/>
                  <a:pt x="97545" y="134080"/>
                  <a:pt x="110062" y="124015"/>
                </a:cubicBezTo>
                <a:lnTo>
                  <a:pt x="110744" y="123475"/>
                </a:lnTo>
                <a:cubicBezTo>
                  <a:pt x="125704" y="111460"/>
                  <a:pt x="120600" y="89702"/>
                  <a:pt x="110407" y="77200"/>
                </a:cubicBezTo>
                <a:cubicBezTo>
                  <a:pt x="92066" y="54610"/>
                  <a:pt x="73711" y="32012"/>
                  <a:pt x="55340" y="9400"/>
                </a:cubicBezTo>
                <a:cubicBezTo>
                  <a:pt x="49344" y="1875"/>
                  <a:pt x="39623" y="-764"/>
                  <a:pt x="30224" y="181"/>
                </a:cubicBezTo>
                <a:cubicBezTo>
                  <a:pt x="22182" y="983"/>
                  <a:pt x="14350" y="4370"/>
                  <a:pt x="9081" y="9737"/>
                </a:cubicBezTo>
                <a:cubicBezTo>
                  <a:pt x="3632" y="15253"/>
                  <a:pt x="866" y="21519"/>
                  <a:pt x="147" y="27935"/>
                </a:cubicBezTo>
                <a:cubicBezTo>
                  <a:pt x="-925" y="37671"/>
                  <a:pt x="2628" y="47685"/>
                  <a:pt x="9388" y="5597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g211f7a9c5eb_0_255"/>
          <p:cNvSpPr/>
          <p:nvPr/>
        </p:nvSpPr>
        <p:spPr>
          <a:xfrm>
            <a:off x="495491" y="1968660"/>
            <a:ext cx="49518" cy="114613"/>
          </a:xfrm>
          <a:custGeom>
            <a:rect b="b" l="l" r="r" t="t"/>
            <a:pathLst>
              <a:path extrusionOk="0" h="152817" w="66024">
                <a:moveTo>
                  <a:pt x="32577" y="152814"/>
                </a:moveTo>
                <a:lnTo>
                  <a:pt x="33064" y="152777"/>
                </a:lnTo>
                <a:cubicBezTo>
                  <a:pt x="50775" y="152754"/>
                  <a:pt x="65990" y="138161"/>
                  <a:pt x="65983" y="120278"/>
                </a:cubicBezTo>
                <a:cubicBezTo>
                  <a:pt x="65953" y="91160"/>
                  <a:pt x="65885" y="61996"/>
                  <a:pt x="65855" y="32908"/>
                </a:cubicBezTo>
                <a:cubicBezTo>
                  <a:pt x="65825" y="15182"/>
                  <a:pt x="51202" y="-10"/>
                  <a:pt x="33296" y="-3"/>
                </a:cubicBezTo>
                <a:lnTo>
                  <a:pt x="32832" y="4"/>
                </a:lnTo>
                <a:cubicBezTo>
                  <a:pt x="23561" y="4"/>
                  <a:pt x="16268" y="3205"/>
                  <a:pt x="11051" y="8152"/>
                </a:cubicBezTo>
                <a:cubicBezTo>
                  <a:pt x="4426" y="13391"/>
                  <a:pt x="-86" y="21515"/>
                  <a:pt x="-42" y="32518"/>
                </a:cubicBezTo>
                <a:cubicBezTo>
                  <a:pt x="-42" y="61644"/>
                  <a:pt x="19" y="90777"/>
                  <a:pt x="86" y="119843"/>
                </a:cubicBezTo>
                <a:cubicBezTo>
                  <a:pt x="63" y="137614"/>
                  <a:pt x="14686" y="152807"/>
                  <a:pt x="32577" y="15281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g211f7a9c5eb_0_255"/>
          <p:cNvSpPr/>
          <p:nvPr/>
        </p:nvSpPr>
        <p:spPr>
          <a:xfrm>
            <a:off x="438041" y="1544324"/>
            <a:ext cx="18401" cy="31148"/>
          </a:xfrm>
          <a:custGeom>
            <a:rect b="b" l="l" r="r" t="t"/>
            <a:pathLst>
              <a:path extrusionOk="0" h="41530" w="24535">
                <a:moveTo>
                  <a:pt x="2837" y="22332"/>
                </a:moveTo>
                <a:cubicBezTo>
                  <a:pt x="-296" y="28651"/>
                  <a:pt x="-873" y="33500"/>
                  <a:pt x="1113" y="36723"/>
                </a:cubicBezTo>
                <a:cubicBezTo>
                  <a:pt x="3054" y="39908"/>
                  <a:pt x="5085" y="41527"/>
                  <a:pt x="7101" y="41527"/>
                </a:cubicBezTo>
                <a:cubicBezTo>
                  <a:pt x="11681" y="41520"/>
                  <a:pt x="17977" y="35186"/>
                  <a:pt x="20990" y="29213"/>
                </a:cubicBezTo>
                <a:cubicBezTo>
                  <a:pt x="25442" y="20384"/>
                  <a:pt x="24970" y="9418"/>
                  <a:pt x="23298" y="-3"/>
                </a:cubicBezTo>
                <a:cubicBezTo>
                  <a:pt x="13540" y="7035"/>
                  <a:pt x="6629" y="14560"/>
                  <a:pt x="2837" y="2233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g211f7a9c5eb_0_255"/>
          <p:cNvSpPr/>
          <p:nvPr/>
        </p:nvSpPr>
        <p:spPr>
          <a:xfrm>
            <a:off x="538381" y="1547067"/>
            <a:ext cx="19942" cy="36758"/>
          </a:xfrm>
          <a:custGeom>
            <a:rect b="b" l="l" r="r" t="t"/>
            <a:pathLst>
              <a:path extrusionOk="0" h="49010" w="26589">
                <a:moveTo>
                  <a:pt x="1901" y="31049"/>
                </a:moveTo>
                <a:cubicBezTo>
                  <a:pt x="-205" y="35658"/>
                  <a:pt x="-917" y="44353"/>
                  <a:pt x="1384" y="47883"/>
                </a:cubicBezTo>
                <a:cubicBezTo>
                  <a:pt x="1804" y="48618"/>
                  <a:pt x="2291" y="48985"/>
                  <a:pt x="3520" y="49007"/>
                </a:cubicBezTo>
                <a:cubicBezTo>
                  <a:pt x="4382" y="48985"/>
                  <a:pt x="5911" y="48790"/>
                  <a:pt x="8249" y="47786"/>
                </a:cubicBezTo>
                <a:cubicBezTo>
                  <a:pt x="13961" y="45425"/>
                  <a:pt x="18877" y="40261"/>
                  <a:pt x="21875" y="33590"/>
                </a:cubicBezTo>
                <a:cubicBezTo>
                  <a:pt x="27354" y="21358"/>
                  <a:pt x="27991" y="9741"/>
                  <a:pt x="23907" y="-3"/>
                </a:cubicBezTo>
                <a:cubicBezTo>
                  <a:pt x="23127" y="919"/>
                  <a:pt x="22325" y="1871"/>
                  <a:pt x="21561" y="2815"/>
                </a:cubicBezTo>
                <a:cubicBezTo>
                  <a:pt x="14223" y="11779"/>
                  <a:pt x="6615" y="20998"/>
                  <a:pt x="1901" y="3104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g211f7a9c5eb_0_255"/>
          <p:cNvSpPr/>
          <p:nvPr/>
        </p:nvSpPr>
        <p:spPr>
          <a:xfrm>
            <a:off x="418535" y="1237063"/>
            <a:ext cx="195183" cy="278007"/>
          </a:xfrm>
          <a:custGeom>
            <a:rect b="b" l="l" r="r" t="t"/>
            <a:pathLst>
              <a:path extrusionOk="0" h="370676" w="260244">
                <a:moveTo>
                  <a:pt x="260202" y="306928"/>
                </a:moveTo>
                <a:cubicBezTo>
                  <a:pt x="218200" y="216807"/>
                  <a:pt x="181879" y="116306"/>
                  <a:pt x="149245" y="-3"/>
                </a:cubicBezTo>
                <a:lnTo>
                  <a:pt x="102356" y="64"/>
                </a:lnTo>
                <a:cubicBezTo>
                  <a:pt x="72053" y="109328"/>
                  <a:pt x="38543" y="204455"/>
                  <a:pt x="-42" y="290506"/>
                </a:cubicBezTo>
                <a:cubicBezTo>
                  <a:pt x="30748" y="304754"/>
                  <a:pt x="54702" y="331542"/>
                  <a:pt x="68119" y="366507"/>
                </a:cubicBezTo>
                <a:cubicBezTo>
                  <a:pt x="89352" y="357782"/>
                  <a:pt x="111028" y="354672"/>
                  <a:pt x="134143" y="356950"/>
                </a:cubicBezTo>
                <a:cubicBezTo>
                  <a:pt x="153487" y="358817"/>
                  <a:pt x="169842" y="363478"/>
                  <a:pt x="182793" y="370674"/>
                </a:cubicBezTo>
                <a:cubicBezTo>
                  <a:pt x="195213" y="355901"/>
                  <a:pt x="224751" y="324002"/>
                  <a:pt x="260202" y="30692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g211f7a9c5eb_0_255"/>
          <p:cNvSpPr/>
          <p:nvPr/>
        </p:nvSpPr>
        <p:spPr>
          <a:xfrm>
            <a:off x="644580" y="1480522"/>
            <a:ext cx="30602" cy="29017"/>
          </a:xfrm>
          <a:custGeom>
            <a:rect b="b" l="l" r="r" t="t"/>
            <a:pathLst>
              <a:path extrusionOk="0" h="38690" w="40803">
                <a:moveTo>
                  <a:pt x="29009" y="38582"/>
                </a:moveTo>
                <a:lnTo>
                  <a:pt x="31040" y="38687"/>
                </a:lnTo>
                <a:cubicBezTo>
                  <a:pt x="34908" y="38687"/>
                  <a:pt x="39465" y="37143"/>
                  <a:pt x="40312" y="33800"/>
                </a:cubicBezTo>
                <a:cubicBezTo>
                  <a:pt x="41983" y="27115"/>
                  <a:pt x="38678" y="20961"/>
                  <a:pt x="35597" y="17004"/>
                </a:cubicBezTo>
                <a:cubicBezTo>
                  <a:pt x="28012" y="7283"/>
                  <a:pt x="13839" y="-48"/>
                  <a:pt x="2649" y="-2"/>
                </a:cubicBezTo>
                <a:cubicBezTo>
                  <a:pt x="1727" y="-10"/>
                  <a:pt x="813" y="50"/>
                  <a:pt x="-42" y="162"/>
                </a:cubicBezTo>
                <a:cubicBezTo>
                  <a:pt x="2439" y="5281"/>
                  <a:pt x="5017" y="10341"/>
                  <a:pt x="7618" y="15437"/>
                </a:cubicBezTo>
                <a:cubicBezTo>
                  <a:pt x="12812" y="26095"/>
                  <a:pt x="19355" y="37113"/>
                  <a:pt x="29009" y="3858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g211f7a9c5eb_0_255"/>
          <p:cNvSpPr/>
          <p:nvPr/>
        </p:nvSpPr>
        <p:spPr>
          <a:xfrm>
            <a:off x="364163" y="1471466"/>
            <a:ext cx="22443" cy="31463"/>
          </a:xfrm>
          <a:custGeom>
            <a:rect b="b" l="l" r="r" t="t"/>
            <a:pathLst>
              <a:path extrusionOk="0" h="41950" w="29924">
                <a:moveTo>
                  <a:pt x="4099" y="41909"/>
                </a:moveTo>
                <a:lnTo>
                  <a:pt x="4234" y="41947"/>
                </a:lnTo>
                <a:cubicBezTo>
                  <a:pt x="5254" y="41939"/>
                  <a:pt x="8401" y="40635"/>
                  <a:pt x="15627" y="28816"/>
                </a:cubicBezTo>
                <a:lnTo>
                  <a:pt x="16204" y="27864"/>
                </a:lnTo>
                <a:cubicBezTo>
                  <a:pt x="20723" y="18929"/>
                  <a:pt x="25221" y="9756"/>
                  <a:pt x="29882" y="-3"/>
                </a:cubicBezTo>
                <a:cubicBezTo>
                  <a:pt x="19682" y="1076"/>
                  <a:pt x="11190" y="4637"/>
                  <a:pt x="6011" y="10190"/>
                </a:cubicBezTo>
                <a:cubicBezTo>
                  <a:pt x="1491" y="15002"/>
                  <a:pt x="-495" y="21403"/>
                  <a:pt x="44" y="29160"/>
                </a:cubicBezTo>
                <a:cubicBezTo>
                  <a:pt x="622" y="37982"/>
                  <a:pt x="2915" y="41287"/>
                  <a:pt x="4099" y="4190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g211f7a9c5eb_0_255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g211f7a9c5eb_0_255"/>
          <p:cNvSpPr txBox="1"/>
          <p:nvPr/>
        </p:nvSpPr>
        <p:spPr>
          <a:xfrm rot="-5400000">
            <a:off x="-1157036" y="3645955"/>
            <a:ext cx="3368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7" name="Google Shape;287;g211f7a9c5eb_0_255"/>
          <p:cNvGrpSpPr/>
          <p:nvPr/>
        </p:nvGrpSpPr>
        <p:grpSpPr>
          <a:xfrm>
            <a:off x="1016605" y="-1014"/>
            <a:ext cx="171672" cy="4764009"/>
            <a:chOff x="1016605" y="-1014"/>
            <a:chExt cx="171672" cy="4764009"/>
          </a:xfrm>
        </p:grpSpPr>
        <p:sp>
          <p:nvSpPr>
            <p:cNvPr id="288" name="Google Shape;288;g211f7a9c5eb_0_255"/>
            <p:cNvSpPr/>
            <p:nvPr/>
          </p:nvSpPr>
          <p:spPr>
            <a:xfrm>
              <a:off x="1095049" y="-1014"/>
              <a:ext cx="14807" cy="4536033"/>
            </a:xfrm>
            <a:custGeom>
              <a:rect b="b" l="l" r="r" t="t"/>
              <a:pathLst>
                <a:path extrusionOk="0" h="3200023" w="19742">
                  <a:moveTo>
                    <a:pt x="-42" y="-3"/>
                  </a:moveTo>
                  <a:lnTo>
                    <a:pt x="19700" y="-3"/>
                  </a:lnTo>
                  <a:lnTo>
                    <a:pt x="19700" y="3200020"/>
                  </a:lnTo>
                  <a:lnTo>
                    <a:pt x="-42" y="3200020"/>
                  </a:lnTo>
                  <a:lnTo>
                    <a:pt x="-42" y="-3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" name="Google Shape;289;g211f7a9c5eb_0_255"/>
            <p:cNvSpPr/>
            <p:nvPr/>
          </p:nvSpPr>
          <p:spPr>
            <a:xfrm>
              <a:off x="1016605" y="4458323"/>
              <a:ext cx="171672" cy="304672"/>
            </a:xfrm>
            <a:custGeom>
              <a:rect b="b" l="l" r="r" t="t"/>
              <a:pathLst>
                <a:path extrusionOk="0" h="74950" w="72207">
                  <a:moveTo>
                    <a:pt x="26191" y="-3"/>
                  </a:moveTo>
                  <a:lnTo>
                    <a:pt x="19633" y="18735"/>
                  </a:lnTo>
                  <a:lnTo>
                    <a:pt x="13074" y="37472"/>
                  </a:lnTo>
                  <a:lnTo>
                    <a:pt x="6516" y="56210"/>
                  </a:lnTo>
                  <a:lnTo>
                    <a:pt x="-42" y="74948"/>
                  </a:lnTo>
                  <a:cubicBezTo>
                    <a:pt x="15923" y="63668"/>
                    <a:pt x="40334" y="39751"/>
                    <a:pt x="72166" y="74948"/>
                  </a:cubicBezTo>
                  <a:lnTo>
                    <a:pt x="65607" y="56210"/>
                  </a:lnTo>
                  <a:lnTo>
                    <a:pt x="59049" y="37472"/>
                  </a:lnTo>
                  <a:lnTo>
                    <a:pt x="52491" y="18735"/>
                  </a:lnTo>
                  <a:lnTo>
                    <a:pt x="45933" y="-3"/>
                  </a:lnTo>
                  <a:lnTo>
                    <a:pt x="44704" y="-3"/>
                  </a:lnTo>
                  <a:lnTo>
                    <a:pt x="43467" y="-3"/>
                  </a:lnTo>
                  <a:lnTo>
                    <a:pt x="42238" y="-3"/>
                  </a:lnTo>
                  <a:lnTo>
                    <a:pt x="41001" y="-3"/>
                  </a:lnTo>
                  <a:lnTo>
                    <a:pt x="39764" y="-3"/>
                  </a:lnTo>
                  <a:lnTo>
                    <a:pt x="38535" y="-3"/>
                  </a:lnTo>
                  <a:lnTo>
                    <a:pt x="37299" y="-3"/>
                  </a:lnTo>
                  <a:lnTo>
                    <a:pt x="36062" y="-3"/>
                  </a:lnTo>
                  <a:lnTo>
                    <a:pt x="34833" y="-3"/>
                  </a:lnTo>
                  <a:lnTo>
                    <a:pt x="33596" y="-3"/>
                  </a:lnTo>
                  <a:lnTo>
                    <a:pt x="32367" y="-3"/>
                  </a:lnTo>
                  <a:lnTo>
                    <a:pt x="31130" y="-3"/>
                  </a:lnTo>
                  <a:lnTo>
                    <a:pt x="29894" y="-3"/>
                  </a:lnTo>
                  <a:lnTo>
                    <a:pt x="28664" y="-3"/>
                  </a:lnTo>
                  <a:lnTo>
                    <a:pt x="27428" y="-3"/>
                  </a:ln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0" name="Google Shape;290;g211f7a9c5eb_0_255"/>
          <p:cNvGrpSpPr/>
          <p:nvPr/>
        </p:nvGrpSpPr>
        <p:grpSpPr>
          <a:xfrm>
            <a:off x="3894186" y="-9376020"/>
            <a:ext cx="2785107" cy="9316419"/>
            <a:chOff x="3894186" y="-3234300"/>
            <a:chExt cx="2785107" cy="9316419"/>
          </a:xfrm>
        </p:grpSpPr>
        <p:pic>
          <p:nvPicPr>
            <p:cNvPr id="291" name="Google Shape;291;g211f7a9c5eb_0_25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962448" y="-3234300"/>
              <a:ext cx="965758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2" name="Google Shape;292;g211f7a9c5eb_0_255"/>
            <p:cNvSpPr/>
            <p:nvPr/>
          </p:nvSpPr>
          <p:spPr>
            <a:xfrm>
              <a:off x="3894186" y="3614260"/>
              <a:ext cx="2785107" cy="2467859"/>
            </a:xfrm>
            <a:custGeom>
              <a:rect b="b" l="l" r="r" t="t"/>
              <a:pathLst>
                <a:path extrusionOk="0" h="1939378" w="2188689">
                  <a:moveTo>
                    <a:pt x="249311" y="0"/>
                  </a:moveTo>
                  <a:lnTo>
                    <a:pt x="969601" y="0"/>
                  </a:lnTo>
                  <a:lnTo>
                    <a:pt x="969508" y="922"/>
                  </a:lnTo>
                  <a:cubicBezTo>
                    <a:pt x="969508" y="138613"/>
                    <a:pt x="1081128" y="250233"/>
                    <a:pt x="1218819" y="250233"/>
                  </a:cubicBezTo>
                  <a:cubicBezTo>
                    <a:pt x="1356510" y="250233"/>
                    <a:pt x="1468130" y="138613"/>
                    <a:pt x="1468130" y="922"/>
                  </a:cubicBezTo>
                  <a:lnTo>
                    <a:pt x="1468037" y="0"/>
                  </a:lnTo>
                  <a:lnTo>
                    <a:pt x="2188689" y="0"/>
                  </a:lnTo>
                  <a:lnTo>
                    <a:pt x="2188689" y="1939378"/>
                  </a:lnTo>
                  <a:lnTo>
                    <a:pt x="249311" y="1939378"/>
                  </a:lnTo>
                  <a:lnTo>
                    <a:pt x="249311" y="1205750"/>
                  </a:lnTo>
                  <a:cubicBezTo>
                    <a:pt x="111620" y="1205750"/>
                    <a:pt x="0" y="1094130"/>
                    <a:pt x="0" y="956439"/>
                  </a:cubicBezTo>
                  <a:cubicBezTo>
                    <a:pt x="0" y="818748"/>
                    <a:pt x="111620" y="707128"/>
                    <a:pt x="249311" y="707128"/>
                  </a:cubicBezTo>
                  <a:close/>
                </a:path>
              </a:pathLst>
            </a:custGeom>
            <a:solidFill>
              <a:srgbClr val="9CC2E5"/>
            </a:solidFill>
            <a:ln cap="flat" cmpd="sng" w="12700">
              <a:solidFill>
                <a:srgbClr val="9CC2E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252000" spcFirstLastPara="1" rIns="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pt-PT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ABC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3" name="Google Shape;293;g211f7a9c5eb_0_255"/>
          <p:cNvSpPr/>
          <p:nvPr/>
        </p:nvSpPr>
        <p:spPr>
          <a:xfrm flipH="1" rot="10800000">
            <a:off x="1368250" y="65889"/>
            <a:ext cx="2467859" cy="2670201"/>
          </a:xfrm>
          <a:custGeom>
            <a:rect b="b" l="l" r="r" t="t"/>
            <a:pathLst>
              <a:path extrusionOk="0" h="2188689" w="1939378">
                <a:moveTo>
                  <a:pt x="969870" y="0"/>
                </a:moveTo>
                <a:cubicBezTo>
                  <a:pt x="1107561" y="0"/>
                  <a:pt x="1219181" y="111620"/>
                  <a:pt x="1219181" y="249311"/>
                </a:cubicBezTo>
                <a:lnTo>
                  <a:pt x="1939378" y="249311"/>
                </a:lnTo>
                <a:lnTo>
                  <a:pt x="1939378" y="957398"/>
                </a:lnTo>
                <a:lnTo>
                  <a:pt x="1939016" y="957361"/>
                </a:lnTo>
                <a:cubicBezTo>
                  <a:pt x="1801325" y="957361"/>
                  <a:pt x="1689705" y="1068981"/>
                  <a:pt x="1689705" y="1206672"/>
                </a:cubicBezTo>
                <a:cubicBezTo>
                  <a:pt x="1689705" y="1344363"/>
                  <a:pt x="1801325" y="1455983"/>
                  <a:pt x="1939016" y="1455983"/>
                </a:cubicBezTo>
                <a:lnTo>
                  <a:pt x="1939378" y="1455947"/>
                </a:lnTo>
                <a:lnTo>
                  <a:pt x="1939378" y="2188689"/>
                </a:lnTo>
                <a:lnTo>
                  <a:pt x="0" y="2188689"/>
                </a:lnTo>
                <a:lnTo>
                  <a:pt x="0" y="249311"/>
                </a:lnTo>
                <a:lnTo>
                  <a:pt x="720559" y="249311"/>
                </a:lnTo>
                <a:cubicBezTo>
                  <a:pt x="720559" y="111620"/>
                  <a:pt x="832179" y="0"/>
                  <a:pt x="969870" y="0"/>
                </a:cubicBezTo>
                <a:close/>
              </a:path>
            </a:pathLst>
          </a:custGeom>
          <a:solidFill>
            <a:srgbClr val="FFF2CC"/>
          </a:solidFill>
          <a:ln cap="flat" cmpd="sng" w="12700">
            <a:solidFill>
              <a:srgbClr val="EE8D1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288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211f7a9c5eb_0_255"/>
          <p:cNvSpPr txBox="1"/>
          <p:nvPr/>
        </p:nvSpPr>
        <p:spPr>
          <a:xfrm>
            <a:off x="1025975" y="379513"/>
            <a:ext cx="3000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III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PERFIL GERAL 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COMPETÊNCIAS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g211f7a9c5eb_0_255"/>
          <p:cNvSpPr/>
          <p:nvPr/>
        </p:nvSpPr>
        <p:spPr>
          <a:xfrm>
            <a:off x="1365406" y="6125208"/>
            <a:ext cx="10631100" cy="6093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96" name="Google Shape;296;g211f7a9c5eb_0_255"/>
          <p:cNvSpPr txBox="1"/>
          <p:nvPr/>
        </p:nvSpPr>
        <p:spPr>
          <a:xfrm>
            <a:off x="3679225" y="6191400"/>
            <a:ext cx="8317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CRISTINA SOUSA, DANIELA OUTEIRO, ELISABETE PIRES E RITA SERRANO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Uma imagem com dedo, pessoa, unha, polegar&#10;&#10;Descrição gerada automaticamente" id="297" name="Google Shape;297;g211f7a9c5eb_0_2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600000">
            <a:off x="-203797" y="4189123"/>
            <a:ext cx="3397408" cy="5012740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g211f7a9c5eb_0_255"/>
          <p:cNvSpPr txBox="1"/>
          <p:nvPr/>
        </p:nvSpPr>
        <p:spPr>
          <a:xfrm>
            <a:off x="1748425" y="1082925"/>
            <a:ext cx="10180500" cy="40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25200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Escala global : 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Utilizador independente – B1 (Quadro 1. Níveis Comuns de Referência, </a:t>
            </a:r>
            <a:r>
              <a:rPr b="0" i="1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QECR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p.49)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340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É capaz de compreender as questões principais, quando é usada uma linguagem clara e estandardizada e os assuntos lhe são familiares (férias e atividades de lazer). 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340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540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É capaz de produzir um discurso simples e coerente sobre assuntos que lhe são familiares ou de interesse pessoal. 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9" name="Google Shape;299;g211f7a9c5eb_0_25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988509" y="2397062"/>
            <a:ext cx="430841" cy="47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g211f7a9c5eb_0_25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99459" y="3868524"/>
            <a:ext cx="430841" cy="47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211f96b6d13_0_24"/>
          <p:cNvSpPr/>
          <p:nvPr/>
        </p:nvSpPr>
        <p:spPr>
          <a:xfrm>
            <a:off x="-20265" y="-1"/>
            <a:ext cx="11331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g211f96b6d13_0_24"/>
          <p:cNvSpPr/>
          <p:nvPr/>
        </p:nvSpPr>
        <p:spPr>
          <a:xfrm>
            <a:off x="512766" y="2519"/>
            <a:ext cx="14958" cy="1019888"/>
          </a:xfrm>
          <a:custGeom>
            <a:rect b="b" l="l" r="r" t="t"/>
            <a:pathLst>
              <a:path extrusionOk="0" h="1359851" w="19944">
                <a:moveTo>
                  <a:pt x="-42" y="-3"/>
                </a:moveTo>
                <a:lnTo>
                  <a:pt x="19903" y="-3"/>
                </a:lnTo>
                <a:lnTo>
                  <a:pt x="19903" y="1359848"/>
                </a:lnTo>
                <a:lnTo>
                  <a:pt x="-42" y="1359848"/>
                </a:lnTo>
                <a:lnTo>
                  <a:pt x="-42" y="-3"/>
                </a:lnTo>
              </a:path>
            </a:pathLst>
          </a:custGeom>
          <a:solidFill>
            <a:srgbClr val="FFD966"/>
          </a:solidFill>
          <a:ln cap="flat" cmpd="sng" w="9525">
            <a:solidFill>
              <a:srgbClr val="FFC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g211f96b6d13_0_24"/>
          <p:cNvSpPr/>
          <p:nvPr/>
        </p:nvSpPr>
        <p:spPr>
          <a:xfrm>
            <a:off x="386579" y="1132113"/>
            <a:ext cx="265348" cy="38612"/>
          </a:xfrm>
          <a:custGeom>
            <a:rect b="b" l="l" r="r" t="t"/>
            <a:pathLst>
              <a:path extrusionOk="0" h="51483" w="353797">
                <a:moveTo>
                  <a:pt x="22204" y="51481"/>
                </a:moveTo>
                <a:lnTo>
                  <a:pt x="331481" y="51031"/>
                </a:lnTo>
                <a:cubicBezTo>
                  <a:pt x="343780" y="51001"/>
                  <a:pt x="353756" y="39616"/>
                  <a:pt x="353756" y="25495"/>
                </a:cubicBezTo>
                <a:cubicBezTo>
                  <a:pt x="353696" y="11427"/>
                  <a:pt x="343713" y="4"/>
                  <a:pt x="331428" y="-3"/>
                </a:cubicBezTo>
                <a:lnTo>
                  <a:pt x="22151" y="484"/>
                </a:lnTo>
                <a:cubicBezTo>
                  <a:pt x="9889" y="492"/>
                  <a:pt x="-49" y="11944"/>
                  <a:pt x="-42" y="25997"/>
                </a:cubicBezTo>
                <a:cubicBezTo>
                  <a:pt x="-19" y="40118"/>
                  <a:pt x="9964" y="51496"/>
                  <a:pt x="22204" y="5148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g211f96b6d13_0_24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g211f96b6d13_0_24"/>
          <p:cNvSpPr/>
          <p:nvPr/>
        </p:nvSpPr>
        <p:spPr>
          <a:xfrm>
            <a:off x="386663" y="1185560"/>
            <a:ext cx="265326" cy="38657"/>
          </a:xfrm>
          <a:custGeom>
            <a:rect b="b" l="l" r="r" t="t"/>
            <a:pathLst>
              <a:path extrusionOk="0" h="51543" w="353768">
                <a:moveTo>
                  <a:pt x="22203" y="51541"/>
                </a:moveTo>
                <a:lnTo>
                  <a:pt x="331480" y="51061"/>
                </a:lnTo>
                <a:cubicBezTo>
                  <a:pt x="343802" y="51038"/>
                  <a:pt x="353763" y="39616"/>
                  <a:pt x="353726" y="25518"/>
                </a:cubicBezTo>
                <a:cubicBezTo>
                  <a:pt x="353703" y="11367"/>
                  <a:pt x="343712" y="-33"/>
                  <a:pt x="331421" y="-3"/>
                </a:cubicBezTo>
                <a:lnTo>
                  <a:pt x="22143" y="454"/>
                </a:lnTo>
                <a:cubicBezTo>
                  <a:pt x="9882" y="484"/>
                  <a:pt x="-42" y="11892"/>
                  <a:pt x="-42" y="26042"/>
                </a:cubicBezTo>
                <a:cubicBezTo>
                  <a:pt x="-12" y="40148"/>
                  <a:pt x="9949" y="51556"/>
                  <a:pt x="22203" y="5154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g211f96b6d13_0_24"/>
          <p:cNvSpPr/>
          <p:nvPr/>
        </p:nvSpPr>
        <p:spPr>
          <a:xfrm>
            <a:off x="78195" y="1361911"/>
            <a:ext cx="107267" cy="78155"/>
          </a:xfrm>
          <a:custGeom>
            <a:rect b="b" l="l" r="r" t="t"/>
            <a:pathLst>
              <a:path extrusionOk="0" h="104206" w="143023">
                <a:moveTo>
                  <a:pt x="15965" y="61323"/>
                </a:moveTo>
                <a:cubicBezTo>
                  <a:pt x="42025" y="74305"/>
                  <a:pt x="68093" y="87279"/>
                  <a:pt x="94154" y="100260"/>
                </a:cubicBezTo>
                <a:cubicBezTo>
                  <a:pt x="109324" y="107830"/>
                  <a:pt x="130520" y="104862"/>
                  <a:pt x="138824" y="88215"/>
                </a:cubicBezTo>
                <a:lnTo>
                  <a:pt x="139027" y="87773"/>
                </a:lnTo>
                <a:cubicBezTo>
                  <a:pt x="146619" y="72566"/>
                  <a:pt x="143629" y="51407"/>
                  <a:pt x="127005" y="43132"/>
                </a:cubicBezTo>
                <a:cubicBezTo>
                  <a:pt x="100899" y="30143"/>
                  <a:pt x="74854" y="17162"/>
                  <a:pt x="48793" y="4181"/>
                </a:cubicBezTo>
                <a:cubicBezTo>
                  <a:pt x="34096" y="-4266"/>
                  <a:pt x="12030" y="246"/>
                  <a:pt x="4153" y="16195"/>
                </a:cubicBezTo>
                <a:cubicBezTo>
                  <a:pt x="922" y="21802"/>
                  <a:pt x="-412" y="28442"/>
                  <a:pt x="45" y="34948"/>
                </a:cubicBezTo>
                <a:cubicBezTo>
                  <a:pt x="428" y="45703"/>
                  <a:pt x="5464" y="56039"/>
                  <a:pt x="15965" y="6132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g211f96b6d13_0_24"/>
          <p:cNvSpPr/>
          <p:nvPr/>
        </p:nvSpPr>
        <p:spPr>
          <a:xfrm>
            <a:off x="853995" y="1361161"/>
            <a:ext cx="107162" cy="78317"/>
          </a:xfrm>
          <a:custGeom>
            <a:rect b="b" l="l" r="r" t="t"/>
            <a:pathLst>
              <a:path extrusionOk="0" h="104423" w="142883">
                <a:moveTo>
                  <a:pt x="4262" y="88744"/>
                </a:moveTo>
                <a:cubicBezTo>
                  <a:pt x="12709" y="105414"/>
                  <a:pt x="33958" y="107932"/>
                  <a:pt x="49068" y="100332"/>
                </a:cubicBezTo>
                <a:cubicBezTo>
                  <a:pt x="75098" y="87283"/>
                  <a:pt x="101121" y="74226"/>
                  <a:pt x="127121" y="61170"/>
                </a:cubicBezTo>
                <a:cubicBezTo>
                  <a:pt x="137607" y="55878"/>
                  <a:pt x="142441" y="45588"/>
                  <a:pt x="142771" y="34855"/>
                </a:cubicBezTo>
                <a:cubicBezTo>
                  <a:pt x="143183" y="28252"/>
                  <a:pt x="141797" y="21514"/>
                  <a:pt x="138499" y="15930"/>
                </a:cubicBezTo>
                <a:cubicBezTo>
                  <a:pt x="130554" y="-65"/>
                  <a:pt x="108219" y="-4202"/>
                  <a:pt x="93708" y="4357"/>
                </a:cubicBezTo>
                <a:cubicBezTo>
                  <a:pt x="67670" y="17429"/>
                  <a:pt x="41678" y="30455"/>
                  <a:pt x="15625" y="43497"/>
                </a:cubicBezTo>
                <a:cubicBezTo>
                  <a:pt x="-1022" y="51891"/>
                  <a:pt x="-3563" y="73282"/>
                  <a:pt x="4052" y="88310"/>
                </a:cubicBezTo>
                <a:lnTo>
                  <a:pt x="4262" y="88752"/>
                </a:ln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g211f96b6d13_0_24"/>
          <p:cNvSpPr/>
          <p:nvPr/>
        </p:nvSpPr>
        <p:spPr>
          <a:xfrm>
            <a:off x="40966" y="1654812"/>
            <a:ext cx="112524" cy="62951"/>
          </a:xfrm>
          <a:custGeom>
            <a:rect b="b" l="l" r="r" t="t"/>
            <a:pathLst>
              <a:path extrusionOk="0" h="83935" w="150032">
                <a:moveTo>
                  <a:pt x="40631" y="83123"/>
                </a:moveTo>
                <a:cubicBezTo>
                  <a:pt x="69165" y="77135"/>
                  <a:pt x="97616" y="71169"/>
                  <a:pt x="126112" y="65150"/>
                </a:cubicBezTo>
                <a:cubicBezTo>
                  <a:pt x="134140" y="63442"/>
                  <a:pt x="140293" y="58615"/>
                  <a:pt x="144356" y="52379"/>
                </a:cubicBezTo>
                <a:cubicBezTo>
                  <a:pt x="146454" y="49351"/>
                  <a:pt x="147878" y="46008"/>
                  <a:pt x="148673" y="42433"/>
                </a:cubicBezTo>
                <a:cubicBezTo>
                  <a:pt x="150209" y="36789"/>
                  <a:pt x="150427" y="30733"/>
                  <a:pt x="149197" y="25037"/>
                </a:cubicBezTo>
                <a:lnTo>
                  <a:pt x="148957" y="23972"/>
                </a:lnTo>
                <a:cubicBezTo>
                  <a:pt x="145442" y="7925"/>
                  <a:pt x="133817" y="753"/>
                  <a:pt x="121391" y="340"/>
                </a:cubicBezTo>
                <a:cubicBezTo>
                  <a:pt x="117553" y="-237"/>
                  <a:pt x="113333" y="-109"/>
                  <a:pt x="108844" y="895"/>
                </a:cubicBezTo>
                <a:cubicBezTo>
                  <a:pt x="80475" y="7251"/>
                  <a:pt x="52031" y="13614"/>
                  <a:pt x="23632" y="19977"/>
                </a:cubicBezTo>
                <a:cubicBezTo>
                  <a:pt x="-17658" y="29241"/>
                  <a:pt x="-412" y="91750"/>
                  <a:pt x="40631" y="83116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g211f96b6d13_0_24"/>
          <p:cNvSpPr/>
          <p:nvPr/>
        </p:nvSpPr>
        <p:spPr>
          <a:xfrm>
            <a:off x="886588" y="1654472"/>
            <a:ext cx="112570" cy="62956"/>
          </a:xfrm>
          <a:custGeom>
            <a:rect b="b" l="l" r="r" t="t"/>
            <a:pathLst>
              <a:path extrusionOk="0" h="83941" w="150093">
                <a:moveTo>
                  <a:pt x="603" y="28863"/>
                </a:moveTo>
                <a:cubicBezTo>
                  <a:pt x="-2260" y="43868"/>
                  <a:pt x="4231" y="59946"/>
                  <a:pt x="23613" y="64038"/>
                </a:cubicBezTo>
                <a:cubicBezTo>
                  <a:pt x="52027" y="70394"/>
                  <a:pt x="80471" y="76727"/>
                  <a:pt x="108862" y="83083"/>
                </a:cubicBezTo>
                <a:cubicBezTo>
                  <a:pt x="125509" y="86830"/>
                  <a:pt x="145146" y="78106"/>
                  <a:pt x="149013" y="60110"/>
                </a:cubicBezTo>
                <a:lnTo>
                  <a:pt x="149246" y="59024"/>
                </a:lnTo>
                <a:cubicBezTo>
                  <a:pt x="152821" y="42400"/>
                  <a:pt x="144389" y="22673"/>
                  <a:pt x="126266" y="18887"/>
                </a:cubicBezTo>
                <a:cubicBezTo>
                  <a:pt x="97785" y="12891"/>
                  <a:pt x="69296" y="6903"/>
                  <a:pt x="40792" y="899"/>
                </a:cubicBezTo>
                <a:cubicBezTo>
                  <a:pt x="18816" y="-3980"/>
                  <a:pt x="3699" y="11722"/>
                  <a:pt x="603" y="2886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g211f96b6d13_0_24"/>
          <p:cNvSpPr/>
          <p:nvPr/>
        </p:nvSpPr>
        <p:spPr>
          <a:xfrm>
            <a:off x="203763" y="1880631"/>
            <a:ext cx="90094" cy="100340"/>
          </a:xfrm>
          <a:custGeom>
            <a:rect b="b" l="l" r="r" t="t"/>
            <a:pathLst>
              <a:path extrusionOk="0" h="133787" w="120125">
                <a:moveTo>
                  <a:pt x="9603" y="123875"/>
                </a:moveTo>
                <a:lnTo>
                  <a:pt x="10285" y="124437"/>
                </a:lnTo>
                <a:cubicBezTo>
                  <a:pt x="22996" y="134660"/>
                  <a:pt x="44642" y="139075"/>
                  <a:pt x="56552" y="124137"/>
                </a:cubicBezTo>
                <a:cubicBezTo>
                  <a:pt x="74660" y="101352"/>
                  <a:pt x="92791" y="78544"/>
                  <a:pt x="110921" y="55759"/>
                </a:cubicBezTo>
                <a:cubicBezTo>
                  <a:pt x="122014" y="41826"/>
                  <a:pt x="124330" y="22999"/>
                  <a:pt x="110599" y="9477"/>
                </a:cubicBezTo>
                <a:lnTo>
                  <a:pt x="108201" y="7394"/>
                </a:lnTo>
                <a:cubicBezTo>
                  <a:pt x="95939" y="-2365"/>
                  <a:pt x="74803" y="-3324"/>
                  <a:pt x="64197" y="9710"/>
                </a:cubicBezTo>
                <a:cubicBezTo>
                  <a:pt x="45924" y="32345"/>
                  <a:pt x="27613" y="54987"/>
                  <a:pt x="9295" y="77638"/>
                </a:cubicBezTo>
                <a:cubicBezTo>
                  <a:pt x="-980" y="90349"/>
                  <a:pt x="-5275" y="111920"/>
                  <a:pt x="9603" y="123875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g211f96b6d13_0_24"/>
          <p:cNvSpPr/>
          <p:nvPr/>
        </p:nvSpPr>
        <p:spPr>
          <a:xfrm>
            <a:off x="746538" y="1880189"/>
            <a:ext cx="90119" cy="100285"/>
          </a:xfrm>
          <a:custGeom>
            <a:rect b="b" l="l" r="r" t="t"/>
            <a:pathLst>
              <a:path extrusionOk="0" h="133713" w="120158">
                <a:moveTo>
                  <a:pt x="9388" y="55974"/>
                </a:moveTo>
                <a:cubicBezTo>
                  <a:pt x="27511" y="78774"/>
                  <a:pt x="45657" y="101559"/>
                  <a:pt x="63788" y="124307"/>
                </a:cubicBezTo>
                <a:cubicBezTo>
                  <a:pt x="75757" y="139402"/>
                  <a:pt x="97545" y="134080"/>
                  <a:pt x="110062" y="124015"/>
                </a:cubicBezTo>
                <a:lnTo>
                  <a:pt x="110744" y="123475"/>
                </a:lnTo>
                <a:cubicBezTo>
                  <a:pt x="125704" y="111460"/>
                  <a:pt x="120600" y="89702"/>
                  <a:pt x="110407" y="77200"/>
                </a:cubicBezTo>
                <a:cubicBezTo>
                  <a:pt x="92066" y="54610"/>
                  <a:pt x="73711" y="32012"/>
                  <a:pt x="55340" y="9400"/>
                </a:cubicBezTo>
                <a:cubicBezTo>
                  <a:pt x="49344" y="1875"/>
                  <a:pt x="39623" y="-764"/>
                  <a:pt x="30224" y="181"/>
                </a:cubicBezTo>
                <a:cubicBezTo>
                  <a:pt x="22182" y="983"/>
                  <a:pt x="14350" y="4370"/>
                  <a:pt x="9081" y="9737"/>
                </a:cubicBezTo>
                <a:cubicBezTo>
                  <a:pt x="3632" y="15253"/>
                  <a:pt x="866" y="21519"/>
                  <a:pt x="147" y="27935"/>
                </a:cubicBezTo>
                <a:cubicBezTo>
                  <a:pt x="-925" y="37671"/>
                  <a:pt x="2628" y="47685"/>
                  <a:pt x="9388" y="5597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g211f96b6d13_0_24"/>
          <p:cNvSpPr/>
          <p:nvPr/>
        </p:nvSpPr>
        <p:spPr>
          <a:xfrm>
            <a:off x="495491" y="1968660"/>
            <a:ext cx="49518" cy="114613"/>
          </a:xfrm>
          <a:custGeom>
            <a:rect b="b" l="l" r="r" t="t"/>
            <a:pathLst>
              <a:path extrusionOk="0" h="152817" w="66024">
                <a:moveTo>
                  <a:pt x="32577" y="152814"/>
                </a:moveTo>
                <a:lnTo>
                  <a:pt x="33064" y="152777"/>
                </a:lnTo>
                <a:cubicBezTo>
                  <a:pt x="50775" y="152754"/>
                  <a:pt x="65990" y="138161"/>
                  <a:pt x="65983" y="120278"/>
                </a:cubicBezTo>
                <a:cubicBezTo>
                  <a:pt x="65953" y="91160"/>
                  <a:pt x="65885" y="61996"/>
                  <a:pt x="65855" y="32908"/>
                </a:cubicBezTo>
                <a:cubicBezTo>
                  <a:pt x="65825" y="15182"/>
                  <a:pt x="51202" y="-10"/>
                  <a:pt x="33296" y="-3"/>
                </a:cubicBezTo>
                <a:lnTo>
                  <a:pt x="32832" y="4"/>
                </a:lnTo>
                <a:cubicBezTo>
                  <a:pt x="23561" y="4"/>
                  <a:pt x="16268" y="3205"/>
                  <a:pt x="11051" y="8152"/>
                </a:cubicBezTo>
                <a:cubicBezTo>
                  <a:pt x="4426" y="13391"/>
                  <a:pt x="-86" y="21515"/>
                  <a:pt x="-42" y="32518"/>
                </a:cubicBezTo>
                <a:cubicBezTo>
                  <a:pt x="-42" y="61644"/>
                  <a:pt x="19" y="90777"/>
                  <a:pt x="86" y="119843"/>
                </a:cubicBezTo>
                <a:cubicBezTo>
                  <a:pt x="63" y="137614"/>
                  <a:pt x="14686" y="152807"/>
                  <a:pt x="32577" y="15281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g211f96b6d13_0_24"/>
          <p:cNvSpPr/>
          <p:nvPr/>
        </p:nvSpPr>
        <p:spPr>
          <a:xfrm>
            <a:off x="438041" y="1544324"/>
            <a:ext cx="18401" cy="31148"/>
          </a:xfrm>
          <a:custGeom>
            <a:rect b="b" l="l" r="r" t="t"/>
            <a:pathLst>
              <a:path extrusionOk="0" h="41530" w="24535">
                <a:moveTo>
                  <a:pt x="2837" y="22332"/>
                </a:moveTo>
                <a:cubicBezTo>
                  <a:pt x="-296" y="28651"/>
                  <a:pt x="-873" y="33500"/>
                  <a:pt x="1113" y="36723"/>
                </a:cubicBezTo>
                <a:cubicBezTo>
                  <a:pt x="3054" y="39908"/>
                  <a:pt x="5085" y="41527"/>
                  <a:pt x="7101" y="41527"/>
                </a:cubicBezTo>
                <a:cubicBezTo>
                  <a:pt x="11681" y="41520"/>
                  <a:pt x="17977" y="35186"/>
                  <a:pt x="20990" y="29213"/>
                </a:cubicBezTo>
                <a:cubicBezTo>
                  <a:pt x="25442" y="20384"/>
                  <a:pt x="24970" y="9418"/>
                  <a:pt x="23298" y="-3"/>
                </a:cubicBezTo>
                <a:cubicBezTo>
                  <a:pt x="13540" y="7035"/>
                  <a:pt x="6629" y="14560"/>
                  <a:pt x="2837" y="2233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g211f96b6d13_0_24"/>
          <p:cNvSpPr/>
          <p:nvPr/>
        </p:nvSpPr>
        <p:spPr>
          <a:xfrm>
            <a:off x="538381" y="1547067"/>
            <a:ext cx="19942" cy="36758"/>
          </a:xfrm>
          <a:custGeom>
            <a:rect b="b" l="l" r="r" t="t"/>
            <a:pathLst>
              <a:path extrusionOk="0" h="49010" w="26589">
                <a:moveTo>
                  <a:pt x="1901" y="31049"/>
                </a:moveTo>
                <a:cubicBezTo>
                  <a:pt x="-205" y="35658"/>
                  <a:pt x="-917" y="44353"/>
                  <a:pt x="1384" y="47883"/>
                </a:cubicBezTo>
                <a:cubicBezTo>
                  <a:pt x="1804" y="48618"/>
                  <a:pt x="2291" y="48985"/>
                  <a:pt x="3520" y="49007"/>
                </a:cubicBezTo>
                <a:cubicBezTo>
                  <a:pt x="4382" y="48985"/>
                  <a:pt x="5911" y="48790"/>
                  <a:pt x="8249" y="47786"/>
                </a:cubicBezTo>
                <a:cubicBezTo>
                  <a:pt x="13961" y="45425"/>
                  <a:pt x="18877" y="40261"/>
                  <a:pt x="21875" y="33590"/>
                </a:cubicBezTo>
                <a:cubicBezTo>
                  <a:pt x="27354" y="21358"/>
                  <a:pt x="27991" y="9741"/>
                  <a:pt x="23907" y="-3"/>
                </a:cubicBezTo>
                <a:cubicBezTo>
                  <a:pt x="23127" y="919"/>
                  <a:pt x="22325" y="1871"/>
                  <a:pt x="21561" y="2815"/>
                </a:cubicBezTo>
                <a:cubicBezTo>
                  <a:pt x="14223" y="11779"/>
                  <a:pt x="6615" y="20998"/>
                  <a:pt x="1901" y="3104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g211f96b6d13_0_24"/>
          <p:cNvSpPr/>
          <p:nvPr/>
        </p:nvSpPr>
        <p:spPr>
          <a:xfrm>
            <a:off x="418535" y="1237063"/>
            <a:ext cx="195183" cy="278007"/>
          </a:xfrm>
          <a:custGeom>
            <a:rect b="b" l="l" r="r" t="t"/>
            <a:pathLst>
              <a:path extrusionOk="0" h="370676" w="260244">
                <a:moveTo>
                  <a:pt x="260202" y="306928"/>
                </a:moveTo>
                <a:cubicBezTo>
                  <a:pt x="218200" y="216807"/>
                  <a:pt x="181879" y="116306"/>
                  <a:pt x="149245" y="-3"/>
                </a:cubicBezTo>
                <a:lnTo>
                  <a:pt x="102356" y="64"/>
                </a:lnTo>
                <a:cubicBezTo>
                  <a:pt x="72053" y="109328"/>
                  <a:pt x="38543" y="204455"/>
                  <a:pt x="-42" y="290506"/>
                </a:cubicBezTo>
                <a:cubicBezTo>
                  <a:pt x="30748" y="304754"/>
                  <a:pt x="54702" y="331542"/>
                  <a:pt x="68119" y="366507"/>
                </a:cubicBezTo>
                <a:cubicBezTo>
                  <a:pt x="89352" y="357782"/>
                  <a:pt x="111028" y="354672"/>
                  <a:pt x="134143" y="356950"/>
                </a:cubicBezTo>
                <a:cubicBezTo>
                  <a:pt x="153487" y="358817"/>
                  <a:pt x="169842" y="363478"/>
                  <a:pt x="182793" y="370674"/>
                </a:cubicBezTo>
                <a:cubicBezTo>
                  <a:pt x="195213" y="355901"/>
                  <a:pt x="224751" y="324002"/>
                  <a:pt x="260202" y="30692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g211f96b6d13_0_24"/>
          <p:cNvSpPr/>
          <p:nvPr/>
        </p:nvSpPr>
        <p:spPr>
          <a:xfrm>
            <a:off x="644580" y="1480522"/>
            <a:ext cx="30602" cy="29017"/>
          </a:xfrm>
          <a:custGeom>
            <a:rect b="b" l="l" r="r" t="t"/>
            <a:pathLst>
              <a:path extrusionOk="0" h="38690" w="40803">
                <a:moveTo>
                  <a:pt x="29009" y="38582"/>
                </a:moveTo>
                <a:lnTo>
                  <a:pt x="31040" y="38687"/>
                </a:lnTo>
                <a:cubicBezTo>
                  <a:pt x="34908" y="38687"/>
                  <a:pt x="39465" y="37143"/>
                  <a:pt x="40312" y="33800"/>
                </a:cubicBezTo>
                <a:cubicBezTo>
                  <a:pt x="41983" y="27115"/>
                  <a:pt x="38678" y="20961"/>
                  <a:pt x="35597" y="17004"/>
                </a:cubicBezTo>
                <a:cubicBezTo>
                  <a:pt x="28012" y="7283"/>
                  <a:pt x="13839" y="-48"/>
                  <a:pt x="2649" y="-2"/>
                </a:cubicBezTo>
                <a:cubicBezTo>
                  <a:pt x="1727" y="-10"/>
                  <a:pt x="813" y="50"/>
                  <a:pt x="-42" y="162"/>
                </a:cubicBezTo>
                <a:cubicBezTo>
                  <a:pt x="2439" y="5281"/>
                  <a:pt x="5017" y="10341"/>
                  <a:pt x="7618" y="15437"/>
                </a:cubicBezTo>
                <a:cubicBezTo>
                  <a:pt x="12812" y="26095"/>
                  <a:pt x="19355" y="37113"/>
                  <a:pt x="29009" y="3858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g211f96b6d13_0_24"/>
          <p:cNvSpPr/>
          <p:nvPr/>
        </p:nvSpPr>
        <p:spPr>
          <a:xfrm>
            <a:off x="364163" y="1471466"/>
            <a:ext cx="22443" cy="31463"/>
          </a:xfrm>
          <a:custGeom>
            <a:rect b="b" l="l" r="r" t="t"/>
            <a:pathLst>
              <a:path extrusionOk="0" h="41950" w="29924">
                <a:moveTo>
                  <a:pt x="4099" y="41909"/>
                </a:moveTo>
                <a:lnTo>
                  <a:pt x="4234" y="41947"/>
                </a:lnTo>
                <a:cubicBezTo>
                  <a:pt x="5254" y="41939"/>
                  <a:pt x="8401" y="40635"/>
                  <a:pt x="15627" y="28816"/>
                </a:cubicBezTo>
                <a:lnTo>
                  <a:pt x="16204" y="27864"/>
                </a:lnTo>
                <a:cubicBezTo>
                  <a:pt x="20723" y="18929"/>
                  <a:pt x="25221" y="9756"/>
                  <a:pt x="29882" y="-3"/>
                </a:cubicBezTo>
                <a:cubicBezTo>
                  <a:pt x="19682" y="1076"/>
                  <a:pt x="11190" y="4637"/>
                  <a:pt x="6011" y="10190"/>
                </a:cubicBezTo>
                <a:cubicBezTo>
                  <a:pt x="1491" y="15002"/>
                  <a:pt x="-495" y="21403"/>
                  <a:pt x="44" y="29160"/>
                </a:cubicBezTo>
                <a:cubicBezTo>
                  <a:pt x="622" y="37982"/>
                  <a:pt x="2915" y="41287"/>
                  <a:pt x="4099" y="4190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g211f96b6d13_0_24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g211f96b6d13_0_24"/>
          <p:cNvSpPr txBox="1"/>
          <p:nvPr/>
        </p:nvSpPr>
        <p:spPr>
          <a:xfrm rot="-5400000">
            <a:off x="-1157036" y="3645955"/>
            <a:ext cx="3368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4" name="Google Shape;324;g211f96b6d13_0_24"/>
          <p:cNvGrpSpPr/>
          <p:nvPr/>
        </p:nvGrpSpPr>
        <p:grpSpPr>
          <a:xfrm>
            <a:off x="1016605" y="-1014"/>
            <a:ext cx="171672" cy="4764009"/>
            <a:chOff x="1016605" y="-1014"/>
            <a:chExt cx="171672" cy="4764009"/>
          </a:xfrm>
        </p:grpSpPr>
        <p:sp>
          <p:nvSpPr>
            <p:cNvPr id="325" name="Google Shape;325;g211f96b6d13_0_24"/>
            <p:cNvSpPr/>
            <p:nvPr/>
          </p:nvSpPr>
          <p:spPr>
            <a:xfrm>
              <a:off x="1095049" y="-1014"/>
              <a:ext cx="14807" cy="4536033"/>
            </a:xfrm>
            <a:custGeom>
              <a:rect b="b" l="l" r="r" t="t"/>
              <a:pathLst>
                <a:path extrusionOk="0" h="3200023" w="19742">
                  <a:moveTo>
                    <a:pt x="-42" y="-3"/>
                  </a:moveTo>
                  <a:lnTo>
                    <a:pt x="19700" y="-3"/>
                  </a:lnTo>
                  <a:lnTo>
                    <a:pt x="19700" y="3200020"/>
                  </a:lnTo>
                  <a:lnTo>
                    <a:pt x="-42" y="3200020"/>
                  </a:lnTo>
                  <a:lnTo>
                    <a:pt x="-42" y="-3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" name="Google Shape;326;g211f96b6d13_0_24"/>
            <p:cNvSpPr/>
            <p:nvPr/>
          </p:nvSpPr>
          <p:spPr>
            <a:xfrm>
              <a:off x="1016605" y="4458323"/>
              <a:ext cx="171672" cy="304672"/>
            </a:xfrm>
            <a:custGeom>
              <a:rect b="b" l="l" r="r" t="t"/>
              <a:pathLst>
                <a:path extrusionOk="0" h="74950" w="72207">
                  <a:moveTo>
                    <a:pt x="26191" y="-3"/>
                  </a:moveTo>
                  <a:lnTo>
                    <a:pt x="19633" y="18735"/>
                  </a:lnTo>
                  <a:lnTo>
                    <a:pt x="13074" y="37472"/>
                  </a:lnTo>
                  <a:lnTo>
                    <a:pt x="6516" y="56210"/>
                  </a:lnTo>
                  <a:lnTo>
                    <a:pt x="-42" y="74948"/>
                  </a:lnTo>
                  <a:cubicBezTo>
                    <a:pt x="15923" y="63668"/>
                    <a:pt x="40334" y="39751"/>
                    <a:pt x="72166" y="74948"/>
                  </a:cubicBezTo>
                  <a:lnTo>
                    <a:pt x="65607" y="56210"/>
                  </a:lnTo>
                  <a:lnTo>
                    <a:pt x="59049" y="37472"/>
                  </a:lnTo>
                  <a:lnTo>
                    <a:pt x="52491" y="18735"/>
                  </a:lnTo>
                  <a:lnTo>
                    <a:pt x="45933" y="-3"/>
                  </a:lnTo>
                  <a:lnTo>
                    <a:pt x="44704" y="-3"/>
                  </a:lnTo>
                  <a:lnTo>
                    <a:pt x="43467" y="-3"/>
                  </a:lnTo>
                  <a:lnTo>
                    <a:pt x="42238" y="-3"/>
                  </a:lnTo>
                  <a:lnTo>
                    <a:pt x="41001" y="-3"/>
                  </a:lnTo>
                  <a:lnTo>
                    <a:pt x="39764" y="-3"/>
                  </a:lnTo>
                  <a:lnTo>
                    <a:pt x="38535" y="-3"/>
                  </a:lnTo>
                  <a:lnTo>
                    <a:pt x="37299" y="-3"/>
                  </a:lnTo>
                  <a:lnTo>
                    <a:pt x="36062" y="-3"/>
                  </a:lnTo>
                  <a:lnTo>
                    <a:pt x="34833" y="-3"/>
                  </a:lnTo>
                  <a:lnTo>
                    <a:pt x="33596" y="-3"/>
                  </a:lnTo>
                  <a:lnTo>
                    <a:pt x="32367" y="-3"/>
                  </a:lnTo>
                  <a:lnTo>
                    <a:pt x="31130" y="-3"/>
                  </a:lnTo>
                  <a:lnTo>
                    <a:pt x="29894" y="-3"/>
                  </a:lnTo>
                  <a:lnTo>
                    <a:pt x="28664" y="-3"/>
                  </a:lnTo>
                  <a:lnTo>
                    <a:pt x="27428" y="-3"/>
                  </a:ln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7" name="Google Shape;327;g211f96b6d13_0_24"/>
          <p:cNvSpPr/>
          <p:nvPr/>
        </p:nvSpPr>
        <p:spPr>
          <a:xfrm flipH="1" rot="10800000">
            <a:off x="1368250" y="65889"/>
            <a:ext cx="2467859" cy="2670201"/>
          </a:xfrm>
          <a:custGeom>
            <a:rect b="b" l="l" r="r" t="t"/>
            <a:pathLst>
              <a:path extrusionOk="0" h="2188689" w="1939378">
                <a:moveTo>
                  <a:pt x="969870" y="0"/>
                </a:moveTo>
                <a:cubicBezTo>
                  <a:pt x="1107561" y="0"/>
                  <a:pt x="1219181" y="111620"/>
                  <a:pt x="1219181" y="249311"/>
                </a:cubicBezTo>
                <a:lnTo>
                  <a:pt x="1939378" y="249311"/>
                </a:lnTo>
                <a:lnTo>
                  <a:pt x="1939378" y="957398"/>
                </a:lnTo>
                <a:lnTo>
                  <a:pt x="1939016" y="957361"/>
                </a:lnTo>
                <a:cubicBezTo>
                  <a:pt x="1801325" y="957361"/>
                  <a:pt x="1689705" y="1068981"/>
                  <a:pt x="1689705" y="1206672"/>
                </a:cubicBezTo>
                <a:cubicBezTo>
                  <a:pt x="1689705" y="1344363"/>
                  <a:pt x="1801325" y="1455983"/>
                  <a:pt x="1939016" y="1455983"/>
                </a:cubicBezTo>
                <a:lnTo>
                  <a:pt x="1939378" y="1455947"/>
                </a:lnTo>
                <a:lnTo>
                  <a:pt x="1939378" y="2188689"/>
                </a:lnTo>
                <a:lnTo>
                  <a:pt x="0" y="2188689"/>
                </a:lnTo>
                <a:lnTo>
                  <a:pt x="0" y="249311"/>
                </a:lnTo>
                <a:lnTo>
                  <a:pt x="720559" y="249311"/>
                </a:lnTo>
                <a:cubicBezTo>
                  <a:pt x="720559" y="111620"/>
                  <a:pt x="832179" y="0"/>
                  <a:pt x="969870" y="0"/>
                </a:cubicBezTo>
                <a:close/>
              </a:path>
            </a:pathLst>
          </a:custGeom>
          <a:solidFill>
            <a:srgbClr val="FFF2CC"/>
          </a:solidFill>
          <a:ln cap="flat" cmpd="sng" w="12700">
            <a:solidFill>
              <a:srgbClr val="EE8D1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288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8" name="Google Shape;328;g211f96b6d13_0_24"/>
          <p:cNvGrpSpPr/>
          <p:nvPr/>
        </p:nvGrpSpPr>
        <p:grpSpPr>
          <a:xfrm>
            <a:off x="3894186" y="-9376020"/>
            <a:ext cx="2785107" cy="9316419"/>
            <a:chOff x="3894186" y="-3234300"/>
            <a:chExt cx="2785107" cy="9316419"/>
          </a:xfrm>
        </p:grpSpPr>
        <p:pic>
          <p:nvPicPr>
            <p:cNvPr id="329" name="Google Shape;329;g211f96b6d13_0_2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962448" y="-3234300"/>
              <a:ext cx="965758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0" name="Google Shape;330;g211f96b6d13_0_24"/>
            <p:cNvSpPr/>
            <p:nvPr/>
          </p:nvSpPr>
          <p:spPr>
            <a:xfrm>
              <a:off x="3894186" y="3614260"/>
              <a:ext cx="2785107" cy="2467859"/>
            </a:xfrm>
            <a:custGeom>
              <a:rect b="b" l="l" r="r" t="t"/>
              <a:pathLst>
                <a:path extrusionOk="0" h="1939378" w="2188689">
                  <a:moveTo>
                    <a:pt x="249311" y="0"/>
                  </a:moveTo>
                  <a:lnTo>
                    <a:pt x="969601" y="0"/>
                  </a:lnTo>
                  <a:lnTo>
                    <a:pt x="969508" y="922"/>
                  </a:lnTo>
                  <a:cubicBezTo>
                    <a:pt x="969508" y="138613"/>
                    <a:pt x="1081128" y="250233"/>
                    <a:pt x="1218819" y="250233"/>
                  </a:cubicBezTo>
                  <a:cubicBezTo>
                    <a:pt x="1356510" y="250233"/>
                    <a:pt x="1468130" y="138613"/>
                    <a:pt x="1468130" y="922"/>
                  </a:cubicBezTo>
                  <a:lnTo>
                    <a:pt x="1468037" y="0"/>
                  </a:lnTo>
                  <a:lnTo>
                    <a:pt x="2188689" y="0"/>
                  </a:lnTo>
                  <a:lnTo>
                    <a:pt x="2188689" y="1939378"/>
                  </a:lnTo>
                  <a:lnTo>
                    <a:pt x="249311" y="1939378"/>
                  </a:lnTo>
                  <a:lnTo>
                    <a:pt x="249311" y="1205750"/>
                  </a:lnTo>
                  <a:cubicBezTo>
                    <a:pt x="111620" y="1205750"/>
                    <a:pt x="0" y="1094130"/>
                    <a:pt x="0" y="956439"/>
                  </a:cubicBezTo>
                  <a:cubicBezTo>
                    <a:pt x="0" y="818748"/>
                    <a:pt x="111620" y="707128"/>
                    <a:pt x="249311" y="707128"/>
                  </a:cubicBezTo>
                  <a:close/>
                </a:path>
              </a:pathLst>
            </a:custGeom>
            <a:solidFill>
              <a:srgbClr val="9CC2E5"/>
            </a:solidFill>
            <a:ln cap="flat" cmpd="sng" w="12700">
              <a:solidFill>
                <a:srgbClr val="9CC2E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252000" spcFirstLastPara="1" rIns="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pt-PT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ABC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1" name="Google Shape;331;g211f96b6d13_0_24"/>
          <p:cNvSpPr/>
          <p:nvPr/>
        </p:nvSpPr>
        <p:spPr>
          <a:xfrm>
            <a:off x="1365406" y="6125208"/>
            <a:ext cx="10631100" cy="6093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32" name="Google Shape;332;g211f96b6d13_0_24"/>
          <p:cNvSpPr txBox="1"/>
          <p:nvPr/>
        </p:nvSpPr>
        <p:spPr>
          <a:xfrm>
            <a:off x="3679225" y="6191400"/>
            <a:ext cx="8317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CRISTINA SOUSA, DANIELA OUTEIRO, ELISABETE PIRES E RITA SERRANO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g211f96b6d13_0_24"/>
          <p:cNvSpPr txBox="1"/>
          <p:nvPr/>
        </p:nvSpPr>
        <p:spPr>
          <a:xfrm>
            <a:off x="1748425" y="397125"/>
            <a:ext cx="10180500" cy="3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25200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Compreensão audiovisual 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 televisão e filmes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b="0" i="1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QECR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p.110)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5200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340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É capaz de entender grande parte de muitos programas de televisão sobre assuntos de interesse pessoal, como entrevistas, quando faladas de forma relativamente pausada e clara.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 capaz de identificar o mais importante dos programas de TV sobre assuntos que lhe são familiares, quando se fala de modo relativamente pausado e claro.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4" name="Google Shape;334;g211f96b6d13_0_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12309" y="1025462"/>
            <a:ext cx="430841" cy="47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g211f96b6d13_0_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13659" y="2954149"/>
            <a:ext cx="430841" cy="477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m dedo, pessoa, unha, polegar&#10;&#10;Descrição gerada automaticamente" id="336" name="Google Shape;336;g211f96b6d13_0_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600000">
            <a:off x="-203797" y="4189123"/>
            <a:ext cx="3397408" cy="5012740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g211f96b6d13_0_24"/>
          <p:cNvSpPr txBox="1"/>
          <p:nvPr/>
        </p:nvSpPr>
        <p:spPr>
          <a:xfrm>
            <a:off x="991525" y="553363"/>
            <a:ext cx="3000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III.a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DESCRITORES 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DESEMPENHO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g211f96b6d13_0_24"/>
          <p:cNvSpPr txBox="1"/>
          <p:nvPr/>
        </p:nvSpPr>
        <p:spPr>
          <a:xfrm>
            <a:off x="2481025" y="4163300"/>
            <a:ext cx="9668100" cy="18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1979998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Compreensão oral 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b="0" i="1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AE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p.4)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89999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aluno deve ficar capaz de: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Distinguir informação específica e informação parcelar;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Compreender aspetos essenciais de discursos ouvidos em linguagem padrão;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9" name="Google Shape;339;g211f96b6d13_0_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50184" y="5068824"/>
            <a:ext cx="430841" cy="47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g211f96b6d13_0_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50184" y="5469624"/>
            <a:ext cx="430841" cy="47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211f96b6d13_0_208"/>
          <p:cNvSpPr/>
          <p:nvPr/>
        </p:nvSpPr>
        <p:spPr>
          <a:xfrm>
            <a:off x="-20265" y="-1"/>
            <a:ext cx="11331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g211f96b6d13_0_208"/>
          <p:cNvSpPr/>
          <p:nvPr/>
        </p:nvSpPr>
        <p:spPr>
          <a:xfrm>
            <a:off x="512766" y="2519"/>
            <a:ext cx="14958" cy="1019888"/>
          </a:xfrm>
          <a:custGeom>
            <a:rect b="b" l="l" r="r" t="t"/>
            <a:pathLst>
              <a:path extrusionOk="0" h="1359851" w="19944">
                <a:moveTo>
                  <a:pt x="-42" y="-3"/>
                </a:moveTo>
                <a:lnTo>
                  <a:pt x="19903" y="-3"/>
                </a:lnTo>
                <a:lnTo>
                  <a:pt x="19903" y="1359848"/>
                </a:lnTo>
                <a:lnTo>
                  <a:pt x="-42" y="1359848"/>
                </a:lnTo>
                <a:lnTo>
                  <a:pt x="-42" y="-3"/>
                </a:lnTo>
              </a:path>
            </a:pathLst>
          </a:custGeom>
          <a:solidFill>
            <a:srgbClr val="FFD966"/>
          </a:solidFill>
          <a:ln cap="flat" cmpd="sng" w="9525">
            <a:solidFill>
              <a:srgbClr val="FFC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g211f96b6d13_0_208"/>
          <p:cNvSpPr/>
          <p:nvPr/>
        </p:nvSpPr>
        <p:spPr>
          <a:xfrm>
            <a:off x="386579" y="1132113"/>
            <a:ext cx="265348" cy="38612"/>
          </a:xfrm>
          <a:custGeom>
            <a:rect b="b" l="l" r="r" t="t"/>
            <a:pathLst>
              <a:path extrusionOk="0" h="51483" w="353797">
                <a:moveTo>
                  <a:pt x="22204" y="51481"/>
                </a:moveTo>
                <a:lnTo>
                  <a:pt x="331481" y="51031"/>
                </a:lnTo>
                <a:cubicBezTo>
                  <a:pt x="343780" y="51001"/>
                  <a:pt x="353756" y="39616"/>
                  <a:pt x="353756" y="25495"/>
                </a:cubicBezTo>
                <a:cubicBezTo>
                  <a:pt x="353696" y="11427"/>
                  <a:pt x="343713" y="4"/>
                  <a:pt x="331428" y="-3"/>
                </a:cubicBezTo>
                <a:lnTo>
                  <a:pt x="22151" y="484"/>
                </a:lnTo>
                <a:cubicBezTo>
                  <a:pt x="9889" y="492"/>
                  <a:pt x="-49" y="11944"/>
                  <a:pt x="-42" y="25997"/>
                </a:cubicBezTo>
                <a:cubicBezTo>
                  <a:pt x="-19" y="40118"/>
                  <a:pt x="9964" y="51496"/>
                  <a:pt x="22204" y="5148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g211f96b6d13_0_208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g211f96b6d13_0_208"/>
          <p:cNvSpPr/>
          <p:nvPr/>
        </p:nvSpPr>
        <p:spPr>
          <a:xfrm>
            <a:off x="386663" y="1185560"/>
            <a:ext cx="265326" cy="38657"/>
          </a:xfrm>
          <a:custGeom>
            <a:rect b="b" l="l" r="r" t="t"/>
            <a:pathLst>
              <a:path extrusionOk="0" h="51543" w="353768">
                <a:moveTo>
                  <a:pt x="22203" y="51541"/>
                </a:moveTo>
                <a:lnTo>
                  <a:pt x="331480" y="51061"/>
                </a:lnTo>
                <a:cubicBezTo>
                  <a:pt x="343802" y="51038"/>
                  <a:pt x="353763" y="39616"/>
                  <a:pt x="353726" y="25518"/>
                </a:cubicBezTo>
                <a:cubicBezTo>
                  <a:pt x="353703" y="11367"/>
                  <a:pt x="343712" y="-33"/>
                  <a:pt x="331421" y="-3"/>
                </a:cubicBezTo>
                <a:lnTo>
                  <a:pt x="22143" y="454"/>
                </a:lnTo>
                <a:cubicBezTo>
                  <a:pt x="9882" y="484"/>
                  <a:pt x="-42" y="11892"/>
                  <a:pt x="-42" y="26042"/>
                </a:cubicBezTo>
                <a:cubicBezTo>
                  <a:pt x="-12" y="40148"/>
                  <a:pt x="9949" y="51556"/>
                  <a:pt x="22203" y="5154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g211f96b6d13_0_208"/>
          <p:cNvSpPr/>
          <p:nvPr/>
        </p:nvSpPr>
        <p:spPr>
          <a:xfrm>
            <a:off x="78195" y="1361911"/>
            <a:ext cx="107267" cy="78155"/>
          </a:xfrm>
          <a:custGeom>
            <a:rect b="b" l="l" r="r" t="t"/>
            <a:pathLst>
              <a:path extrusionOk="0" h="104206" w="143023">
                <a:moveTo>
                  <a:pt x="15965" y="61323"/>
                </a:moveTo>
                <a:cubicBezTo>
                  <a:pt x="42025" y="74305"/>
                  <a:pt x="68093" y="87279"/>
                  <a:pt x="94154" y="100260"/>
                </a:cubicBezTo>
                <a:cubicBezTo>
                  <a:pt x="109324" y="107830"/>
                  <a:pt x="130520" y="104862"/>
                  <a:pt x="138824" y="88215"/>
                </a:cubicBezTo>
                <a:lnTo>
                  <a:pt x="139027" y="87773"/>
                </a:lnTo>
                <a:cubicBezTo>
                  <a:pt x="146619" y="72566"/>
                  <a:pt x="143629" y="51407"/>
                  <a:pt x="127005" y="43132"/>
                </a:cubicBezTo>
                <a:cubicBezTo>
                  <a:pt x="100899" y="30143"/>
                  <a:pt x="74854" y="17162"/>
                  <a:pt x="48793" y="4181"/>
                </a:cubicBezTo>
                <a:cubicBezTo>
                  <a:pt x="34096" y="-4266"/>
                  <a:pt x="12030" y="246"/>
                  <a:pt x="4153" y="16195"/>
                </a:cubicBezTo>
                <a:cubicBezTo>
                  <a:pt x="922" y="21802"/>
                  <a:pt x="-412" y="28442"/>
                  <a:pt x="45" y="34948"/>
                </a:cubicBezTo>
                <a:cubicBezTo>
                  <a:pt x="428" y="45703"/>
                  <a:pt x="5464" y="56039"/>
                  <a:pt x="15965" y="6132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g211f96b6d13_0_208"/>
          <p:cNvSpPr/>
          <p:nvPr/>
        </p:nvSpPr>
        <p:spPr>
          <a:xfrm>
            <a:off x="853995" y="1361161"/>
            <a:ext cx="107162" cy="78317"/>
          </a:xfrm>
          <a:custGeom>
            <a:rect b="b" l="l" r="r" t="t"/>
            <a:pathLst>
              <a:path extrusionOk="0" h="104423" w="142883">
                <a:moveTo>
                  <a:pt x="4262" y="88744"/>
                </a:moveTo>
                <a:cubicBezTo>
                  <a:pt x="12709" y="105414"/>
                  <a:pt x="33958" y="107932"/>
                  <a:pt x="49068" y="100332"/>
                </a:cubicBezTo>
                <a:cubicBezTo>
                  <a:pt x="75098" y="87283"/>
                  <a:pt x="101121" y="74226"/>
                  <a:pt x="127121" y="61170"/>
                </a:cubicBezTo>
                <a:cubicBezTo>
                  <a:pt x="137607" y="55878"/>
                  <a:pt x="142441" y="45588"/>
                  <a:pt x="142771" y="34855"/>
                </a:cubicBezTo>
                <a:cubicBezTo>
                  <a:pt x="143183" y="28252"/>
                  <a:pt x="141797" y="21514"/>
                  <a:pt x="138499" y="15930"/>
                </a:cubicBezTo>
                <a:cubicBezTo>
                  <a:pt x="130554" y="-65"/>
                  <a:pt x="108219" y="-4202"/>
                  <a:pt x="93708" y="4357"/>
                </a:cubicBezTo>
                <a:cubicBezTo>
                  <a:pt x="67670" y="17429"/>
                  <a:pt x="41678" y="30455"/>
                  <a:pt x="15625" y="43497"/>
                </a:cubicBezTo>
                <a:cubicBezTo>
                  <a:pt x="-1022" y="51891"/>
                  <a:pt x="-3563" y="73282"/>
                  <a:pt x="4052" y="88310"/>
                </a:cubicBezTo>
                <a:lnTo>
                  <a:pt x="4262" y="88752"/>
                </a:ln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Google Shape;352;g211f96b6d13_0_208"/>
          <p:cNvSpPr/>
          <p:nvPr/>
        </p:nvSpPr>
        <p:spPr>
          <a:xfrm>
            <a:off x="40966" y="1654812"/>
            <a:ext cx="112524" cy="62951"/>
          </a:xfrm>
          <a:custGeom>
            <a:rect b="b" l="l" r="r" t="t"/>
            <a:pathLst>
              <a:path extrusionOk="0" h="83935" w="150032">
                <a:moveTo>
                  <a:pt x="40631" y="83123"/>
                </a:moveTo>
                <a:cubicBezTo>
                  <a:pt x="69165" y="77135"/>
                  <a:pt x="97616" y="71169"/>
                  <a:pt x="126112" y="65150"/>
                </a:cubicBezTo>
                <a:cubicBezTo>
                  <a:pt x="134140" y="63442"/>
                  <a:pt x="140293" y="58615"/>
                  <a:pt x="144356" y="52379"/>
                </a:cubicBezTo>
                <a:cubicBezTo>
                  <a:pt x="146454" y="49351"/>
                  <a:pt x="147878" y="46008"/>
                  <a:pt x="148673" y="42433"/>
                </a:cubicBezTo>
                <a:cubicBezTo>
                  <a:pt x="150209" y="36789"/>
                  <a:pt x="150427" y="30733"/>
                  <a:pt x="149197" y="25037"/>
                </a:cubicBezTo>
                <a:lnTo>
                  <a:pt x="148957" y="23972"/>
                </a:lnTo>
                <a:cubicBezTo>
                  <a:pt x="145442" y="7925"/>
                  <a:pt x="133817" y="753"/>
                  <a:pt x="121391" y="340"/>
                </a:cubicBezTo>
                <a:cubicBezTo>
                  <a:pt x="117553" y="-237"/>
                  <a:pt x="113333" y="-109"/>
                  <a:pt x="108844" y="895"/>
                </a:cubicBezTo>
                <a:cubicBezTo>
                  <a:pt x="80475" y="7251"/>
                  <a:pt x="52031" y="13614"/>
                  <a:pt x="23632" y="19977"/>
                </a:cubicBezTo>
                <a:cubicBezTo>
                  <a:pt x="-17658" y="29241"/>
                  <a:pt x="-412" y="91750"/>
                  <a:pt x="40631" y="83116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Google Shape;353;g211f96b6d13_0_208"/>
          <p:cNvSpPr/>
          <p:nvPr/>
        </p:nvSpPr>
        <p:spPr>
          <a:xfrm>
            <a:off x="886588" y="1654472"/>
            <a:ext cx="112570" cy="62956"/>
          </a:xfrm>
          <a:custGeom>
            <a:rect b="b" l="l" r="r" t="t"/>
            <a:pathLst>
              <a:path extrusionOk="0" h="83941" w="150093">
                <a:moveTo>
                  <a:pt x="603" y="28863"/>
                </a:moveTo>
                <a:cubicBezTo>
                  <a:pt x="-2260" y="43868"/>
                  <a:pt x="4231" y="59946"/>
                  <a:pt x="23613" y="64038"/>
                </a:cubicBezTo>
                <a:cubicBezTo>
                  <a:pt x="52027" y="70394"/>
                  <a:pt x="80471" y="76727"/>
                  <a:pt x="108862" y="83083"/>
                </a:cubicBezTo>
                <a:cubicBezTo>
                  <a:pt x="125509" y="86830"/>
                  <a:pt x="145146" y="78106"/>
                  <a:pt x="149013" y="60110"/>
                </a:cubicBezTo>
                <a:lnTo>
                  <a:pt x="149246" y="59024"/>
                </a:lnTo>
                <a:cubicBezTo>
                  <a:pt x="152821" y="42400"/>
                  <a:pt x="144389" y="22673"/>
                  <a:pt x="126266" y="18887"/>
                </a:cubicBezTo>
                <a:cubicBezTo>
                  <a:pt x="97785" y="12891"/>
                  <a:pt x="69296" y="6903"/>
                  <a:pt x="40792" y="899"/>
                </a:cubicBezTo>
                <a:cubicBezTo>
                  <a:pt x="18816" y="-3980"/>
                  <a:pt x="3699" y="11722"/>
                  <a:pt x="603" y="2886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Google Shape;354;g211f96b6d13_0_208"/>
          <p:cNvSpPr/>
          <p:nvPr/>
        </p:nvSpPr>
        <p:spPr>
          <a:xfrm>
            <a:off x="203763" y="1880631"/>
            <a:ext cx="90094" cy="100340"/>
          </a:xfrm>
          <a:custGeom>
            <a:rect b="b" l="l" r="r" t="t"/>
            <a:pathLst>
              <a:path extrusionOk="0" h="133787" w="120125">
                <a:moveTo>
                  <a:pt x="9603" y="123875"/>
                </a:moveTo>
                <a:lnTo>
                  <a:pt x="10285" y="124437"/>
                </a:lnTo>
                <a:cubicBezTo>
                  <a:pt x="22996" y="134660"/>
                  <a:pt x="44642" y="139075"/>
                  <a:pt x="56552" y="124137"/>
                </a:cubicBezTo>
                <a:cubicBezTo>
                  <a:pt x="74660" y="101352"/>
                  <a:pt x="92791" y="78544"/>
                  <a:pt x="110921" y="55759"/>
                </a:cubicBezTo>
                <a:cubicBezTo>
                  <a:pt x="122014" y="41826"/>
                  <a:pt x="124330" y="22999"/>
                  <a:pt x="110599" y="9477"/>
                </a:cubicBezTo>
                <a:lnTo>
                  <a:pt x="108201" y="7394"/>
                </a:lnTo>
                <a:cubicBezTo>
                  <a:pt x="95939" y="-2365"/>
                  <a:pt x="74803" y="-3324"/>
                  <a:pt x="64197" y="9710"/>
                </a:cubicBezTo>
                <a:cubicBezTo>
                  <a:pt x="45924" y="32345"/>
                  <a:pt x="27613" y="54987"/>
                  <a:pt x="9295" y="77638"/>
                </a:cubicBezTo>
                <a:cubicBezTo>
                  <a:pt x="-980" y="90349"/>
                  <a:pt x="-5275" y="111920"/>
                  <a:pt x="9603" y="123875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Google Shape;355;g211f96b6d13_0_208"/>
          <p:cNvSpPr/>
          <p:nvPr/>
        </p:nvSpPr>
        <p:spPr>
          <a:xfrm>
            <a:off x="746538" y="1880189"/>
            <a:ext cx="90119" cy="100285"/>
          </a:xfrm>
          <a:custGeom>
            <a:rect b="b" l="l" r="r" t="t"/>
            <a:pathLst>
              <a:path extrusionOk="0" h="133713" w="120158">
                <a:moveTo>
                  <a:pt x="9388" y="55974"/>
                </a:moveTo>
                <a:cubicBezTo>
                  <a:pt x="27511" y="78774"/>
                  <a:pt x="45657" y="101559"/>
                  <a:pt x="63788" y="124307"/>
                </a:cubicBezTo>
                <a:cubicBezTo>
                  <a:pt x="75757" y="139402"/>
                  <a:pt x="97545" y="134080"/>
                  <a:pt x="110062" y="124015"/>
                </a:cubicBezTo>
                <a:lnTo>
                  <a:pt x="110744" y="123475"/>
                </a:lnTo>
                <a:cubicBezTo>
                  <a:pt x="125704" y="111460"/>
                  <a:pt x="120600" y="89702"/>
                  <a:pt x="110407" y="77200"/>
                </a:cubicBezTo>
                <a:cubicBezTo>
                  <a:pt x="92066" y="54610"/>
                  <a:pt x="73711" y="32012"/>
                  <a:pt x="55340" y="9400"/>
                </a:cubicBezTo>
                <a:cubicBezTo>
                  <a:pt x="49344" y="1875"/>
                  <a:pt x="39623" y="-764"/>
                  <a:pt x="30224" y="181"/>
                </a:cubicBezTo>
                <a:cubicBezTo>
                  <a:pt x="22182" y="983"/>
                  <a:pt x="14350" y="4370"/>
                  <a:pt x="9081" y="9737"/>
                </a:cubicBezTo>
                <a:cubicBezTo>
                  <a:pt x="3632" y="15253"/>
                  <a:pt x="866" y="21519"/>
                  <a:pt x="147" y="27935"/>
                </a:cubicBezTo>
                <a:cubicBezTo>
                  <a:pt x="-925" y="37671"/>
                  <a:pt x="2628" y="47685"/>
                  <a:pt x="9388" y="5597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" name="Google Shape;356;g211f96b6d13_0_208"/>
          <p:cNvSpPr/>
          <p:nvPr/>
        </p:nvSpPr>
        <p:spPr>
          <a:xfrm>
            <a:off x="495491" y="1968660"/>
            <a:ext cx="49518" cy="114613"/>
          </a:xfrm>
          <a:custGeom>
            <a:rect b="b" l="l" r="r" t="t"/>
            <a:pathLst>
              <a:path extrusionOk="0" h="152817" w="66024">
                <a:moveTo>
                  <a:pt x="32577" y="152814"/>
                </a:moveTo>
                <a:lnTo>
                  <a:pt x="33064" y="152777"/>
                </a:lnTo>
                <a:cubicBezTo>
                  <a:pt x="50775" y="152754"/>
                  <a:pt x="65990" y="138161"/>
                  <a:pt x="65983" y="120278"/>
                </a:cubicBezTo>
                <a:cubicBezTo>
                  <a:pt x="65953" y="91160"/>
                  <a:pt x="65885" y="61996"/>
                  <a:pt x="65855" y="32908"/>
                </a:cubicBezTo>
                <a:cubicBezTo>
                  <a:pt x="65825" y="15182"/>
                  <a:pt x="51202" y="-10"/>
                  <a:pt x="33296" y="-3"/>
                </a:cubicBezTo>
                <a:lnTo>
                  <a:pt x="32832" y="4"/>
                </a:lnTo>
                <a:cubicBezTo>
                  <a:pt x="23561" y="4"/>
                  <a:pt x="16268" y="3205"/>
                  <a:pt x="11051" y="8152"/>
                </a:cubicBezTo>
                <a:cubicBezTo>
                  <a:pt x="4426" y="13391"/>
                  <a:pt x="-86" y="21515"/>
                  <a:pt x="-42" y="32518"/>
                </a:cubicBezTo>
                <a:cubicBezTo>
                  <a:pt x="-42" y="61644"/>
                  <a:pt x="19" y="90777"/>
                  <a:pt x="86" y="119843"/>
                </a:cubicBezTo>
                <a:cubicBezTo>
                  <a:pt x="63" y="137614"/>
                  <a:pt x="14686" y="152807"/>
                  <a:pt x="32577" y="15281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Google Shape;357;g211f96b6d13_0_208"/>
          <p:cNvSpPr/>
          <p:nvPr/>
        </p:nvSpPr>
        <p:spPr>
          <a:xfrm>
            <a:off x="438041" y="1544324"/>
            <a:ext cx="18401" cy="31148"/>
          </a:xfrm>
          <a:custGeom>
            <a:rect b="b" l="l" r="r" t="t"/>
            <a:pathLst>
              <a:path extrusionOk="0" h="41530" w="24535">
                <a:moveTo>
                  <a:pt x="2837" y="22332"/>
                </a:moveTo>
                <a:cubicBezTo>
                  <a:pt x="-296" y="28651"/>
                  <a:pt x="-873" y="33500"/>
                  <a:pt x="1113" y="36723"/>
                </a:cubicBezTo>
                <a:cubicBezTo>
                  <a:pt x="3054" y="39908"/>
                  <a:pt x="5085" y="41527"/>
                  <a:pt x="7101" y="41527"/>
                </a:cubicBezTo>
                <a:cubicBezTo>
                  <a:pt x="11681" y="41520"/>
                  <a:pt x="17977" y="35186"/>
                  <a:pt x="20990" y="29213"/>
                </a:cubicBezTo>
                <a:cubicBezTo>
                  <a:pt x="25442" y="20384"/>
                  <a:pt x="24970" y="9418"/>
                  <a:pt x="23298" y="-3"/>
                </a:cubicBezTo>
                <a:cubicBezTo>
                  <a:pt x="13540" y="7035"/>
                  <a:pt x="6629" y="14560"/>
                  <a:pt x="2837" y="2233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g211f96b6d13_0_208"/>
          <p:cNvSpPr/>
          <p:nvPr/>
        </p:nvSpPr>
        <p:spPr>
          <a:xfrm>
            <a:off x="538381" y="1547067"/>
            <a:ext cx="19942" cy="36758"/>
          </a:xfrm>
          <a:custGeom>
            <a:rect b="b" l="l" r="r" t="t"/>
            <a:pathLst>
              <a:path extrusionOk="0" h="49010" w="26589">
                <a:moveTo>
                  <a:pt x="1901" y="31049"/>
                </a:moveTo>
                <a:cubicBezTo>
                  <a:pt x="-205" y="35658"/>
                  <a:pt x="-917" y="44353"/>
                  <a:pt x="1384" y="47883"/>
                </a:cubicBezTo>
                <a:cubicBezTo>
                  <a:pt x="1804" y="48618"/>
                  <a:pt x="2291" y="48985"/>
                  <a:pt x="3520" y="49007"/>
                </a:cubicBezTo>
                <a:cubicBezTo>
                  <a:pt x="4382" y="48985"/>
                  <a:pt x="5911" y="48790"/>
                  <a:pt x="8249" y="47786"/>
                </a:cubicBezTo>
                <a:cubicBezTo>
                  <a:pt x="13961" y="45425"/>
                  <a:pt x="18877" y="40261"/>
                  <a:pt x="21875" y="33590"/>
                </a:cubicBezTo>
                <a:cubicBezTo>
                  <a:pt x="27354" y="21358"/>
                  <a:pt x="27991" y="9741"/>
                  <a:pt x="23907" y="-3"/>
                </a:cubicBezTo>
                <a:cubicBezTo>
                  <a:pt x="23127" y="919"/>
                  <a:pt x="22325" y="1871"/>
                  <a:pt x="21561" y="2815"/>
                </a:cubicBezTo>
                <a:cubicBezTo>
                  <a:pt x="14223" y="11779"/>
                  <a:pt x="6615" y="20998"/>
                  <a:pt x="1901" y="3104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g211f96b6d13_0_208"/>
          <p:cNvSpPr/>
          <p:nvPr/>
        </p:nvSpPr>
        <p:spPr>
          <a:xfrm>
            <a:off x="418535" y="1237063"/>
            <a:ext cx="195183" cy="278007"/>
          </a:xfrm>
          <a:custGeom>
            <a:rect b="b" l="l" r="r" t="t"/>
            <a:pathLst>
              <a:path extrusionOk="0" h="370676" w="260244">
                <a:moveTo>
                  <a:pt x="260202" y="306928"/>
                </a:moveTo>
                <a:cubicBezTo>
                  <a:pt x="218200" y="216807"/>
                  <a:pt x="181879" y="116306"/>
                  <a:pt x="149245" y="-3"/>
                </a:cubicBezTo>
                <a:lnTo>
                  <a:pt x="102356" y="64"/>
                </a:lnTo>
                <a:cubicBezTo>
                  <a:pt x="72053" y="109328"/>
                  <a:pt x="38543" y="204455"/>
                  <a:pt x="-42" y="290506"/>
                </a:cubicBezTo>
                <a:cubicBezTo>
                  <a:pt x="30748" y="304754"/>
                  <a:pt x="54702" y="331542"/>
                  <a:pt x="68119" y="366507"/>
                </a:cubicBezTo>
                <a:cubicBezTo>
                  <a:pt x="89352" y="357782"/>
                  <a:pt x="111028" y="354672"/>
                  <a:pt x="134143" y="356950"/>
                </a:cubicBezTo>
                <a:cubicBezTo>
                  <a:pt x="153487" y="358817"/>
                  <a:pt x="169842" y="363478"/>
                  <a:pt x="182793" y="370674"/>
                </a:cubicBezTo>
                <a:cubicBezTo>
                  <a:pt x="195213" y="355901"/>
                  <a:pt x="224751" y="324002"/>
                  <a:pt x="260202" y="30692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Google Shape;360;g211f96b6d13_0_208"/>
          <p:cNvSpPr/>
          <p:nvPr/>
        </p:nvSpPr>
        <p:spPr>
          <a:xfrm>
            <a:off x="644580" y="1480522"/>
            <a:ext cx="30602" cy="29017"/>
          </a:xfrm>
          <a:custGeom>
            <a:rect b="b" l="l" r="r" t="t"/>
            <a:pathLst>
              <a:path extrusionOk="0" h="38690" w="40803">
                <a:moveTo>
                  <a:pt x="29009" y="38582"/>
                </a:moveTo>
                <a:lnTo>
                  <a:pt x="31040" y="38687"/>
                </a:lnTo>
                <a:cubicBezTo>
                  <a:pt x="34908" y="38687"/>
                  <a:pt x="39465" y="37143"/>
                  <a:pt x="40312" y="33800"/>
                </a:cubicBezTo>
                <a:cubicBezTo>
                  <a:pt x="41983" y="27115"/>
                  <a:pt x="38678" y="20961"/>
                  <a:pt x="35597" y="17004"/>
                </a:cubicBezTo>
                <a:cubicBezTo>
                  <a:pt x="28012" y="7283"/>
                  <a:pt x="13839" y="-48"/>
                  <a:pt x="2649" y="-2"/>
                </a:cubicBezTo>
                <a:cubicBezTo>
                  <a:pt x="1727" y="-10"/>
                  <a:pt x="813" y="50"/>
                  <a:pt x="-42" y="162"/>
                </a:cubicBezTo>
                <a:cubicBezTo>
                  <a:pt x="2439" y="5281"/>
                  <a:pt x="5017" y="10341"/>
                  <a:pt x="7618" y="15437"/>
                </a:cubicBezTo>
                <a:cubicBezTo>
                  <a:pt x="12812" y="26095"/>
                  <a:pt x="19355" y="37113"/>
                  <a:pt x="29009" y="3858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g211f96b6d13_0_208"/>
          <p:cNvSpPr/>
          <p:nvPr/>
        </p:nvSpPr>
        <p:spPr>
          <a:xfrm>
            <a:off x="364163" y="1471466"/>
            <a:ext cx="22443" cy="31463"/>
          </a:xfrm>
          <a:custGeom>
            <a:rect b="b" l="l" r="r" t="t"/>
            <a:pathLst>
              <a:path extrusionOk="0" h="41950" w="29924">
                <a:moveTo>
                  <a:pt x="4099" y="41909"/>
                </a:moveTo>
                <a:lnTo>
                  <a:pt x="4234" y="41947"/>
                </a:lnTo>
                <a:cubicBezTo>
                  <a:pt x="5254" y="41939"/>
                  <a:pt x="8401" y="40635"/>
                  <a:pt x="15627" y="28816"/>
                </a:cubicBezTo>
                <a:lnTo>
                  <a:pt x="16204" y="27864"/>
                </a:lnTo>
                <a:cubicBezTo>
                  <a:pt x="20723" y="18929"/>
                  <a:pt x="25221" y="9756"/>
                  <a:pt x="29882" y="-3"/>
                </a:cubicBezTo>
                <a:cubicBezTo>
                  <a:pt x="19682" y="1076"/>
                  <a:pt x="11190" y="4637"/>
                  <a:pt x="6011" y="10190"/>
                </a:cubicBezTo>
                <a:cubicBezTo>
                  <a:pt x="1491" y="15002"/>
                  <a:pt x="-495" y="21403"/>
                  <a:pt x="44" y="29160"/>
                </a:cubicBezTo>
                <a:cubicBezTo>
                  <a:pt x="622" y="37982"/>
                  <a:pt x="2915" y="41287"/>
                  <a:pt x="4099" y="4190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g211f96b6d13_0_208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g211f96b6d13_0_208"/>
          <p:cNvSpPr txBox="1"/>
          <p:nvPr/>
        </p:nvSpPr>
        <p:spPr>
          <a:xfrm rot="-5400000">
            <a:off x="-1157036" y="3645955"/>
            <a:ext cx="3368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4" name="Google Shape;364;g211f96b6d13_0_208"/>
          <p:cNvGrpSpPr/>
          <p:nvPr/>
        </p:nvGrpSpPr>
        <p:grpSpPr>
          <a:xfrm>
            <a:off x="1016605" y="-1014"/>
            <a:ext cx="171672" cy="4764009"/>
            <a:chOff x="1016605" y="-1014"/>
            <a:chExt cx="171672" cy="4764009"/>
          </a:xfrm>
        </p:grpSpPr>
        <p:sp>
          <p:nvSpPr>
            <p:cNvPr id="365" name="Google Shape;365;g211f96b6d13_0_208"/>
            <p:cNvSpPr/>
            <p:nvPr/>
          </p:nvSpPr>
          <p:spPr>
            <a:xfrm>
              <a:off x="1095049" y="-1014"/>
              <a:ext cx="14807" cy="4536033"/>
            </a:xfrm>
            <a:custGeom>
              <a:rect b="b" l="l" r="r" t="t"/>
              <a:pathLst>
                <a:path extrusionOk="0" h="3200023" w="19742">
                  <a:moveTo>
                    <a:pt x="-42" y="-3"/>
                  </a:moveTo>
                  <a:lnTo>
                    <a:pt x="19700" y="-3"/>
                  </a:lnTo>
                  <a:lnTo>
                    <a:pt x="19700" y="3200020"/>
                  </a:lnTo>
                  <a:lnTo>
                    <a:pt x="-42" y="3200020"/>
                  </a:lnTo>
                  <a:lnTo>
                    <a:pt x="-42" y="-3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Google Shape;366;g211f96b6d13_0_208"/>
            <p:cNvSpPr/>
            <p:nvPr/>
          </p:nvSpPr>
          <p:spPr>
            <a:xfrm>
              <a:off x="1016605" y="4458323"/>
              <a:ext cx="171672" cy="304672"/>
            </a:xfrm>
            <a:custGeom>
              <a:rect b="b" l="l" r="r" t="t"/>
              <a:pathLst>
                <a:path extrusionOk="0" h="74950" w="72207">
                  <a:moveTo>
                    <a:pt x="26191" y="-3"/>
                  </a:moveTo>
                  <a:lnTo>
                    <a:pt x="19633" y="18735"/>
                  </a:lnTo>
                  <a:lnTo>
                    <a:pt x="13074" y="37472"/>
                  </a:lnTo>
                  <a:lnTo>
                    <a:pt x="6516" y="56210"/>
                  </a:lnTo>
                  <a:lnTo>
                    <a:pt x="-42" y="74948"/>
                  </a:lnTo>
                  <a:cubicBezTo>
                    <a:pt x="15923" y="63668"/>
                    <a:pt x="40334" y="39751"/>
                    <a:pt x="72166" y="74948"/>
                  </a:cubicBezTo>
                  <a:lnTo>
                    <a:pt x="65607" y="56210"/>
                  </a:lnTo>
                  <a:lnTo>
                    <a:pt x="59049" y="37472"/>
                  </a:lnTo>
                  <a:lnTo>
                    <a:pt x="52491" y="18735"/>
                  </a:lnTo>
                  <a:lnTo>
                    <a:pt x="45933" y="-3"/>
                  </a:lnTo>
                  <a:lnTo>
                    <a:pt x="44704" y="-3"/>
                  </a:lnTo>
                  <a:lnTo>
                    <a:pt x="43467" y="-3"/>
                  </a:lnTo>
                  <a:lnTo>
                    <a:pt x="42238" y="-3"/>
                  </a:lnTo>
                  <a:lnTo>
                    <a:pt x="41001" y="-3"/>
                  </a:lnTo>
                  <a:lnTo>
                    <a:pt x="39764" y="-3"/>
                  </a:lnTo>
                  <a:lnTo>
                    <a:pt x="38535" y="-3"/>
                  </a:lnTo>
                  <a:lnTo>
                    <a:pt x="37299" y="-3"/>
                  </a:lnTo>
                  <a:lnTo>
                    <a:pt x="36062" y="-3"/>
                  </a:lnTo>
                  <a:lnTo>
                    <a:pt x="34833" y="-3"/>
                  </a:lnTo>
                  <a:lnTo>
                    <a:pt x="33596" y="-3"/>
                  </a:lnTo>
                  <a:lnTo>
                    <a:pt x="32367" y="-3"/>
                  </a:lnTo>
                  <a:lnTo>
                    <a:pt x="31130" y="-3"/>
                  </a:lnTo>
                  <a:lnTo>
                    <a:pt x="29894" y="-3"/>
                  </a:lnTo>
                  <a:lnTo>
                    <a:pt x="28664" y="-3"/>
                  </a:lnTo>
                  <a:lnTo>
                    <a:pt x="27428" y="-3"/>
                  </a:ln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7" name="Google Shape;367;g211f96b6d13_0_208"/>
          <p:cNvSpPr/>
          <p:nvPr/>
        </p:nvSpPr>
        <p:spPr>
          <a:xfrm flipH="1" rot="10800000">
            <a:off x="1368250" y="65889"/>
            <a:ext cx="2467859" cy="2670201"/>
          </a:xfrm>
          <a:custGeom>
            <a:rect b="b" l="l" r="r" t="t"/>
            <a:pathLst>
              <a:path extrusionOk="0" h="2188689" w="1939378">
                <a:moveTo>
                  <a:pt x="969870" y="0"/>
                </a:moveTo>
                <a:cubicBezTo>
                  <a:pt x="1107561" y="0"/>
                  <a:pt x="1219181" y="111620"/>
                  <a:pt x="1219181" y="249311"/>
                </a:cubicBezTo>
                <a:lnTo>
                  <a:pt x="1939378" y="249311"/>
                </a:lnTo>
                <a:lnTo>
                  <a:pt x="1939378" y="957398"/>
                </a:lnTo>
                <a:lnTo>
                  <a:pt x="1939016" y="957361"/>
                </a:lnTo>
                <a:cubicBezTo>
                  <a:pt x="1801325" y="957361"/>
                  <a:pt x="1689705" y="1068981"/>
                  <a:pt x="1689705" y="1206672"/>
                </a:cubicBezTo>
                <a:cubicBezTo>
                  <a:pt x="1689705" y="1344363"/>
                  <a:pt x="1801325" y="1455983"/>
                  <a:pt x="1939016" y="1455983"/>
                </a:cubicBezTo>
                <a:lnTo>
                  <a:pt x="1939378" y="1455947"/>
                </a:lnTo>
                <a:lnTo>
                  <a:pt x="1939378" y="2188689"/>
                </a:lnTo>
                <a:lnTo>
                  <a:pt x="0" y="2188689"/>
                </a:lnTo>
                <a:lnTo>
                  <a:pt x="0" y="249311"/>
                </a:lnTo>
                <a:lnTo>
                  <a:pt x="720559" y="249311"/>
                </a:lnTo>
                <a:cubicBezTo>
                  <a:pt x="720559" y="111620"/>
                  <a:pt x="832179" y="0"/>
                  <a:pt x="969870" y="0"/>
                </a:cubicBezTo>
                <a:close/>
              </a:path>
            </a:pathLst>
          </a:custGeom>
          <a:solidFill>
            <a:srgbClr val="FFF2CC"/>
          </a:solidFill>
          <a:ln cap="flat" cmpd="sng" w="12700">
            <a:solidFill>
              <a:srgbClr val="EE8D1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288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8" name="Google Shape;368;g211f96b6d13_0_208"/>
          <p:cNvGrpSpPr/>
          <p:nvPr/>
        </p:nvGrpSpPr>
        <p:grpSpPr>
          <a:xfrm>
            <a:off x="3894186" y="-9376020"/>
            <a:ext cx="2785107" cy="9316419"/>
            <a:chOff x="3894186" y="-3234300"/>
            <a:chExt cx="2785107" cy="9316419"/>
          </a:xfrm>
        </p:grpSpPr>
        <p:pic>
          <p:nvPicPr>
            <p:cNvPr id="369" name="Google Shape;369;g211f96b6d13_0_20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962448" y="-3234300"/>
              <a:ext cx="965758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0" name="Google Shape;370;g211f96b6d13_0_208"/>
            <p:cNvSpPr/>
            <p:nvPr/>
          </p:nvSpPr>
          <p:spPr>
            <a:xfrm>
              <a:off x="3894186" y="3614260"/>
              <a:ext cx="2785107" cy="2467859"/>
            </a:xfrm>
            <a:custGeom>
              <a:rect b="b" l="l" r="r" t="t"/>
              <a:pathLst>
                <a:path extrusionOk="0" h="1939378" w="2188689">
                  <a:moveTo>
                    <a:pt x="249311" y="0"/>
                  </a:moveTo>
                  <a:lnTo>
                    <a:pt x="969601" y="0"/>
                  </a:lnTo>
                  <a:lnTo>
                    <a:pt x="969508" y="922"/>
                  </a:lnTo>
                  <a:cubicBezTo>
                    <a:pt x="969508" y="138613"/>
                    <a:pt x="1081128" y="250233"/>
                    <a:pt x="1218819" y="250233"/>
                  </a:cubicBezTo>
                  <a:cubicBezTo>
                    <a:pt x="1356510" y="250233"/>
                    <a:pt x="1468130" y="138613"/>
                    <a:pt x="1468130" y="922"/>
                  </a:cubicBezTo>
                  <a:lnTo>
                    <a:pt x="1468037" y="0"/>
                  </a:lnTo>
                  <a:lnTo>
                    <a:pt x="2188689" y="0"/>
                  </a:lnTo>
                  <a:lnTo>
                    <a:pt x="2188689" y="1939378"/>
                  </a:lnTo>
                  <a:lnTo>
                    <a:pt x="249311" y="1939378"/>
                  </a:lnTo>
                  <a:lnTo>
                    <a:pt x="249311" y="1205750"/>
                  </a:lnTo>
                  <a:cubicBezTo>
                    <a:pt x="111620" y="1205750"/>
                    <a:pt x="0" y="1094130"/>
                    <a:pt x="0" y="956439"/>
                  </a:cubicBezTo>
                  <a:cubicBezTo>
                    <a:pt x="0" y="818748"/>
                    <a:pt x="111620" y="707128"/>
                    <a:pt x="249311" y="707128"/>
                  </a:cubicBezTo>
                  <a:close/>
                </a:path>
              </a:pathLst>
            </a:custGeom>
            <a:solidFill>
              <a:srgbClr val="9CC2E5"/>
            </a:solidFill>
            <a:ln cap="flat" cmpd="sng" w="12700">
              <a:solidFill>
                <a:srgbClr val="9CC2E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252000" spcFirstLastPara="1" rIns="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pt-PT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ABC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1" name="Google Shape;371;g211f96b6d13_0_208"/>
          <p:cNvSpPr/>
          <p:nvPr/>
        </p:nvSpPr>
        <p:spPr>
          <a:xfrm>
            <a:off x="1365406" y="6125208"/>
            <a:ext cx="10631100" cy="6093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72" name="Google Shape;372;g211f96b6d13_0_208"/>
          <p:cNvSpPr txBox="1"/>
          <p:nvPr/>
        </p:nvSpPr>
        <p:spPr>
          <a:xfrm>
            <a:off x="3679225" y="6191400"/>
            <a:ext cx="8317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CRISTINA SOUSA, DANIELA OUTEIRO, ELISABETE PIRES E RITA SERRANO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Uma imagem com dedo, pessoa, unha, polegar&#10;&#10;Descrição gerada automaticamente" id="373" name="Google Shape;373;g211f96b6d13_0_20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600000">
            <a:off x="-203810" y="4281498"/>
            <a:ext cx="3397408" cy="5012740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g211f96b6d13_0_208"/>
          <p:cNvSpPr txBox="1"/>
          <p:nvPr/>
        </p:nvSpPr>
        <p:spPr>
          <a:xfrm>
            <a:off x="991525" y="553363"/>
            <a:ext cx="3000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III.b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DESCRITORES 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DESEMPENHO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Google Shape;375;g211f96b6d13_0_208"/>
          <p:cNvSpPr txBox="1"/>
          <p:nvPr/>
        </p:nvSpPr>
        <p:spPr>
          <a:xfrm>
            <a:off x="4016075" y="195125"/>
            <a:ext cx="7937400" cy="2361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899999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Compreensão na leitura geral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b="0" i="1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QECR</a:t>
            </a:r>
            <a:r>
              <a:rPr b="0" i="0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p.107)</a:t>
            </a: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899999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79999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É capaz de ler textos objetivos simples acerca de assuntos relacionados com a sua área de interesse, com um grau satisfatório de compreensão.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50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rgbClr val="000000"/>
              </a:solidFill>
              <a:highlight>
                <a:schemeClr val="accent4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6" name="Google Shape;376;g211f96b6d13_0_20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26884" y="875549"/>
            <a:ext cx="430841" cy="477000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g211f96b6d13_0_208"/>
          <p:cNvSpPr txBox="1"/>
          <p:nvPr/>
        </p:nvSpPr>
        <p:spPr>
          <a:xfrm>
            <a:off x="2209300" y="2243238"/>
            <a:ext cx="9787200" cy="14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2699999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Leitura para obter informações e argumentos </a:t>
            </a:r>
            <a:r>
              <a:rPr b="0" i="0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b="0" i="1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QECR</a:t>
            </a:r>
            <a:r>
              <a:rPr b="0" i="0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p.109)</a:t>
            </a:r>
            <a:endParaRPr b="1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970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 capaz de reconhecer questões significativas em artigos simples sobre assuntos que lhe são familiares.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g211f96b6d13_0_208"/>
          <p:cNvSpPr txBox="1"/>
          <p:nvPr/>
        </p:nvSpPr>
        <p:spPr>
          <a:xfrm>
            <a:off x="1933875" y="3655525"/>
            <a:ext cx="10142700" cy="26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29700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Leitura </a:t>
            </a:r>
            <a:r>
              <a:rPr b="0" i="0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b="0" i="1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AE</a:t>
            </a:r>
            <a:r>
              <a:rPr b="0" i="0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p.5)</a:t>
            </a:r>
            <a:endParaRPr b="0" i="0" sz="2100" u="none" cap="none" strike="noStrike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2340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</a:pPr>
            <a:r>
              <a:t/>
            </a:r>
            <a:endParaRPr b="1" i="0" sz="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aluno deve ficar capaz de:</a:t>
            </a:r>
            <a:endParaRPr b="1" i="0" sz="1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pt-PT" sz="1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pt-PT" sz="2100" u="none" cap="none" strike="noStrike">
                <a:solidFill>
                  <a:srgbClr val="00000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Identificar as principais linhas temáticas;</a:t>
            </a:r>
            <a:endParaRPr b="0" i="0" sz="2100" u="none" cap="none" strike="noStrike">
              <a:solidFill>
                <a:srgbClr val="00000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rgbClr val="00000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Interpretar textos jornalísticos (notícias, apreciações críticas, entrevistas) e publicitários; textos autobiográficos; textos e fragmentos de textos literários de dimensão e vocabulário acessíveis;</a:t>
            </a:r>
            <a:endParaRPr b="0" i="0" sz="2100" u="none" cap="none" strike="noStrike">
              <a:solidFill>
                <a:srgbClr val="00000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9" name="Google Shape;379;g211f96b6d13_0_20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705284" y="2803949"/>
            <a:ext cx="430841" cy="47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g211f96b6d13_0_20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629084" y="4582237"/>
            <a:ext cx="430841" cy="47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g211f96b6d13_0_20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629084" y="5135437"/>
            <a:ext cx="430841" cy="47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2e6fe2c53f2_0_48"/>
          <p:cNvSpPr/>
          <p:nvPr/>
        </p:nvSpPr>
        <p:spPr>
          <a:xfrm>
            <a:off x="-20265" y="-1"/>
            <a:ext cx="11331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g2e6fe2c53f2_0_48"/>
          <p:cNvSpPr/>
          <p:nvPr/>
        </p:nvSpPr>
        <p:spPr>
          <a:xfrm>
            <a:off x="512766" y="2519"/>
            <a:ext cx="14958" cy="1019888"/>
          </a:xfrm>
          <a:custGeom>
            <a:rect b="b" l="l" r="r" t="t"/>
            <a:pathLst>
              <a:path extrusionOk="0" h="1359851" w="19944">
                <a:moveTo>
                  <a:pt x="-42" y="-3"/>
                </a:moveTo>
                <a:lnTo>
                  <a:pt x="19903" y="-3"/>
                </a:lnTo>
                <a:lnTo>
                  <a:pt x="19903" y="1359848"/>
                </a:lnTo>
                <a:lnTo>
                  <a:pt x="-42" y="1359848"/>
                </a:lnTo>
                <a:lnTo>
                  <a:pt x="-42" y="-3"/>
                </a:lnTo>
              </a:path>
            </a:pathLst>
          </a:custGeom>
          <a:solidFill>
            <a:srgbClr val="FFD966"/>
          </a:solidFill>
          <a:ln cap="flat" cmpd="sng" w="9525">
            <a:solidFill>
              <a:srgbClr val="FFC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" name="Google Shape;388;g2e6fe2c53f2_0_48"/>
          <p:cNvSpPr/>
          <p:nvPr/>
        </p:nvSpPr>
        <p:spPr>
          <a:xfrm>
            <a:off x="386579" y="1132113"/>
            <a:ext cx="265348" cy="38612"/>
          </a:xfrm>
          <a:custGeom>
            <a:rect b="b" l="l" r="r" t="t"/>
            <a:pathLst>
              <a:path extrusionOk="0" h="51483" w="353797">
                <a:moveTo>
                  <a:pt x="22204" y="51481"/>
                </a:moveTo>
                <a:lnTo>
                  <a:pt x="331481" y="51031"/>
                </a:lnTo>
                <a:cubicBezTo>
                  <a:pt x="343780" y="51001"/>
                  <a:pt x="353756" y="39616"/>
                  <a:pt x="353756" y="25495"/>
                </a:cubicBezTo>
                <a:cubicBezTo>
                  <a:pt x="353696" y="11427"/>
                  <a:pt x="343713" y="4"/>
                  <a:pt x="331428" y="-3"/>
                </a:cubicBezTo>
                <a:lnTo>
                  <a:pt x="22151" y="484"/>
                </a:lnTo>
                <a:cubicBezTo>
                  <a:pt x="9889" y="492"/>
                  <a:pt x="-49" y="11944"/>
                  <a:pt x="-42" y="25997"/>
                </a:cubicBezTo>
                <a:cubicBezTo>
                  <a:pt x="-19" y="40118"/>
                  <a:pt x="9964" y="51496"/>
                  <a:pt x="22204" y="5148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Google Shape;389;g2e6fe2c53f2_0_48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g2e6fe2c53f2_0_48"/>
          <p:cNvSpPr/>
          <p:nvPr/>
        </p:nvSpPr>
        <p:spPr>
          <a:xfrm>
            <a:off x="386663" y="1185560"/>
            <a:ext cx="265326" cy="38657"/>
          </a:xfrm>
          <a:custGeom>
            <a:rect b="b" l="l" r="r" t="t"/>
            <a:pathLst>
              <a:path extrusionOk="0" h="51543" w="353768">
                <a:moveTo>
                  <a:pt x="22203" y="51541"/>
                </a:moveTo>
                <a:lnTo>
                  <a:pt x="331480" y="51061"/>
                </a:lnTo>
                <a:cubicBezTo>
                  <a:pt x="343802" y="51038"/>
                  <a:pt x="353763" y="39616"/>
                  <a:pt x="353726" y="25518"/>
                </a:cubicBezTo>
                <a:cubicBezTo>
                  <a:pt x="353703" y="11367"/>
                  <a:pt x="343712" y="-33"/>
                  <a:pt x="331421" y="-3"/>
                </a:cubicBezTo>
                <a:lnTo>
                  <a:pt x="22143" y="454"/>
                </a:lnTo>
                <a:cubicBezTo>
                  <a:pt x="9882" y="484"/>
                  <a:pt x="-42" y="11892"/>
                  <a:pt x="-42" y="26042"/>
                </a:cubicBezTo>
                <a:cubicBezTo>
                  <a:pt x="-12" y="40148"/>
                  <a:pt x="9949" y="51556"/>
                  <a:pt x="22203" y="5154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2e6fe2c53f2_0_48"/>
          <p:cNvSpPr/>
          <p:nvPr/>
        </p:nvSpPr>
        <p:spPr>
          <a:xfrm>
            <a:off x="78195" y="1361911"/>
            <a:ext cx="107267" cy="78155"/>
          </a:xfrm>
          <a:custGeom>
            <a:rect b="b" l="l" r="r" t="t"/>
            <a:pathLst>
              <a:path extrusionOk="0" h="104206" w="143023">
                <a:moveTo>
                  <a:pt x="15965" y="61323"/>
                </a:moveTo>
                <a:cubicBezTo>
                  <a:pt x="42025" y="74305"/>
                  <a:pt x="68093" y="87279"/>
                  <a:pt x="94154" y="100260"/>
                </a:cubicBezTo>
                <a:cubicBezTo>
                  <a:pt x="109324" y="107830"/>
                  <a:pt x="130520" y="104862"/>
                  <a:pt x="138824" y="88215"/>
                </a:cubicBezTo>
                <a:lnTo>
                  <a:pt x="139027" y="87773"/>
                </a:lnTo>
                <a:cubicBezTo>
                  <a:pt x="146619" y="72566"/>
                  <a:pt x="143629" y="51407"/>
                  <a:pt x="127005" y="43132"/>
                </a:cubicBezTo>
                <a:cubicBezTo>
                  <a:pt x="100899" y="30143"/>
                  <a:pt x="74854" y="17162"/>
                  <a:pt x="48793" y="4181"/>
                </a:cubicBezTo>
                <a:cubicBezTo>
                  <a:pt x="34096" y="-4266"/>
                  <a:pt x="12030" y="246"/>
                  <a:pt x="4153" y="16195"/>
                </a:cubicBezTo>
                <a:cubicBezTo>
                  <a:pt x="922" y="21802"/>
                  <a:pt x="-412" y="28442"/>
                  <a:pt x="45" y="34948"/>
                </a:cubicBezTo>
                <a:cubicBezTo>
                  <a:pt x="428" y="45703"/>
                  <a:pt x="5464" y="56039"/>
                  <a:pt x="15965" y="6132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2e6fe2c53f2_0_48"/>
          <p:cNvSpPr/>
          <p:nvPr/>
        </p:nvSpPr>
        <p:spPr>
          <a:xfrm>
            <a:off x="853995" y="1361161"/>
            <a:ext cx="107162" cy="78317"/>
          </a:xfrm>
          <a:custGeom>
            <a:rect b="b" l="l" r="r" t="t"/>
            <a:pathLst>
              <a:path extrusionOk="0" h="104423" w="142883">
                <a:moveTo>
                  <a:pt x="4262" y="88744"/>
                </a:moveTo>
                <a:cubicBezTo>
                  <a:pt x="12709" y="105414"/>
                  <a:pt x="33958" y="107932"/>
                  <a:pt x="49068" y="100332"/>
                </a:cubicBezTo>
                <a:cubicBezTo>
                  <a:pt x="75098" y="87283"/>
                  <a:pt x="101121" y="74226"/>
                  <a:pt x="127121" y="61170"/>
                </a:cubicBezTo>
                <a:cubicBezTo>
                  <a:pt x="137607" y="55878"/>
                  <a:pt x="142441" y="45588"/>
                  <a:pt x="142771" y="34855"/>
                </a:cubicBezTo>
                <a:cubicBezTo>
                  <a:pt x="143183" y="28252"/>
                  <a:pt x="141797" y="21514"/>
                  <a:pt x="138499" y="15930"/>
                </a:cubicBezTo>
                <a:cubicBezTo>
                  <a:pt x="130554" y="-65"/>
                  <a:pt x="108219" y="-4202"/>
                  <a:pt x="93708" y="4357"/>
                </a:cubicBezTo>
                <a:cubicBezTo>
                  <a:pt x="67670" y="17429"/>
                  <a:pt x="41678" y="30455"/>
                  <a:pt x="15625" y="43497"/>
                </a:cubicBezTo>
                <a:cubicBezTo>
                  <a:pt x="-1022" y="51891"/>
                  <a:pt x="-3563" y="73282"/>
                  <a:pt x="4052" y="88310"/>
                </a:cubicBezTo>
                <a:lnTo>
                  <a:pt x="4262" y="88752"/>
                </a:ln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g2e6fe2c53f2_0_48"/>
          <p:cNvSpPr/>
          <p:nvPr/>
        </p:nvSpPr>
        <p:spPr>
          <a:xfrm>
            <a:off x="40966" y="1654812"/>
            <a:ext cx="112524" cy="62951"/>
          </a:xfrm>
          <a:custGeom>
            <a:rect b="b" l="l" r="r" t="t"/>
            <a:pathLst>
              <a:path extrusionOk="0" h="83935" w="150032">
                <a:moveTo>
                  <a:pt x="40631" y="83123"/>
                </a:moveTo>
                <a:cubicBezTo>
                  <a:pt x="69165" y="77135"/>
                  <a:pt x="97616" y="71169"/>
                  <a:pt x="126112" y="65150"/>
                </a:cubicBezTo>
                <a:cubicBezTo>
                  <a:pt x="134140" y="63442"/>
                  <a:pt x="140293" y="58615"/>
                  <a:pt x="144356" y="52379"/>
                </a:cubicBezTo>
                <a:cubicBezTo>
                  <a:pt x="146454" y="49351"/>
                  <a:pt x="147878" y="46008"/>
                  <a:pt x="148673" y="42433"/>
                </a:cubicBezTo>
                <a:cubicBezTo>
                  <a:pt x="150209" y="36789"/>
                  <a:pt x="150427" y="30733"/>
                  <a:pt x="149197" y="25037"/>
                </a:cubicBezTo>
                <a:lnTo>
                  <a:pt x="148957" y="23972"/>
                </a:lnTo>
                <a:cubicBezTo>
                  <a:pt x="145442" y="7925"/>
                  <a:pt x="133817" y="753"/>
                  <a:pt x="121391" y="340"/>
                </a:cubicBezTo>
                <a:cubicBezTo>
                  <a:pt x="117553" y="-237"/>
                  <a:pt x="113333" y="-109"/>
                  <a:pt x="108844" y="895"/>
                </a:cubicBezTo>
                <a:cubicBezTo>
                  <a:pt x="80475" y="7251"/>
                  <a:pt x="52031" y="13614"/>
                  <a:pt x="23632" y="19977"/>
                </a:cubicBezTo>
                <a:cubicBezTo>
                  <a:pt x="-17658" y="29241"/>
                  <a:pt x="-412" y="91750"/>
                  <a:pt x="40631" y="83116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Google Shape;394;g2e6fe2c53f2_0_48"/>
          <p:cNvSpPr/>
          <p:nvPr/>
        </p:nvSpPr>
        <p:spPr>
          <a:xfrm>
            <a:off x="886588" y="1654472"/>
            <a:ext cx="112570" cy="62956"/>
          </a:xfrm>
          <a:custGeom>
            <a:rect b="b" l="l" r="r" t="t"/>
            <a:pathLst>
              <a:path extrusionOk="0" h="83941" w="150093">
                <a:moveTo>
                  <a:pt x="603" y="28863"/>
                </a:moveTo>
                <a:cubicBezTo>
                  <a:pt x="-2260" y="43868"/>
                  <a:pt x="4231" y="59946"/>
                  <a:pt x="23613" y="64038"/>
                </a:cubicBezTo>
                <a:cubicBezTo>
                  <a:pt x="52027" y="70394"/>
                  <a:pt x="80471" y="76727"/>
                  <a:pt x="108862" y="83083"/>
                </a:cubicBezTo>
                <a:cubicBezTo>
                  <a:pt x="125509" y="86830"/>
                  <a:pt x="145146" y="78106"/>
                  <a:pt x="149013" y="60110"/>
                </a:cubicBezTo>
                <a:lnTo>
                  <a:pt x="149246" y="59024"/>
                </a:lnTo>
                <a:cubicBezTo>
                  <a:pt x="152821" y="42400"/>
                  <a:pt x="144389" y="22673"/>
                  <a:pt x="126266" y="18887"/>
                </a:cubicBezTo>
                <a:cubicBezTo>
                  <a:pt x="97785" y="12891"/>
                  <a:pt x="69296" y="6903"/>
                  <a:pt x="40792" y="899"/>
                </a:cubicBezTo>
                <a:cubicBezTo>
                  <a:pt x="18816" y="-3980"/>
                  <a:pt x="3699" y="11722"/>
                  <a:pt x="603" y="2886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g2e6fe2c53f2_0_48"/>
          <p:cNvSpPr/>
          <p:nvPr/>
        </p:nvSpPr>
        <p:spPr>
          <a:xfrm>
            <a:off x="203763" y="1880631"/>
            <a:ext cx="90094" cy="100340"/>
          </a:xfrm>
          <a:custGeom>
            <a:rect b="b" l="l" r="r" t="t"/>
            <a:pathLst>
              <a:path extrusionOk="0" h="133787" w="120125">
                <a:moveTo>
                  <a:pt x="9603" y="123875"/>
                </a:moveTo>
                <a:lnTo>
                  <a:pt x="10285" y="124437"/>
                </a:lnTo>
                <a:cubicBezTo>
                  <a:pt x="22996" y="134660"/>
                  <a:pt x="44642" y="139075"/>
                  <a:pt x="56552" y="124137"/>
                </a:cubicBezTo>
                <a:cubicBezTo>
                  <a:pt x="74660" y="101352"/>
                  <a:pt x="92791" y="78544"/>
                  <a:pt x="110921" y="55759"/>
                </a:cubicBezTo>
                <a:cubicBezTo>
                  <a:pt x="122014" y="41826"/>
                  <a:pt x="124330" y="22999"/>
                  <a:pt x="110599" y="9477"/>
                </a:cubicBezTo>
                <a:lnTo>
                  <a:pt x="108201" y="7394"/>
                </a:lnTo>
                <a:cubicBezTo>
                  <a:pt x="95939" y="-2365"/>
                  <a:pt x="74803" y="-3324"/>
                  <a:pt x="64197" y="9710"/>
                </a:cubicBezTo>
                <a:cubicBezTo>
                  <a:pt x="45924" y="32345"/>
                  <a:pt x="27613" y="54987"/>
                  <a:pt x="9295" y="77638"/>
                </a:cubicBezTo>
                <a:cubicBezTo>
                  <a:pt x="-980" y="90349"/>
                  <a:pt x="-5275" y="111920"/>
                  <a:pt x="9603" y="123875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g2e6fe2c53f2_0_48"/>
          <p:cNvSpPr/>
          <p:nvPr/>
        </p:nvSpPr>
        <p:spPr>
          <a:xfrm>
            <a:off x="746538" y="1880189"/>
            <a:ext cx="90119" cy="100285"/>
          </a:xfrm>
          <a:custGeom>
            <a:rect b="b" l="l" r="r" t="t"/>
            <a:pathLst>
              <a:path extrusionOk="0" h="133713" w="120158">
                <a:moveTo>
                  <a:pt x="9388" y="55974"/>
                </a:moveTo>
                <a:cubicBezTo>
                  <a:pt x="27511" y="78774"/>
                  <a:pt x="45657" y="101559"/>
                  <a:pt x="63788" y="124307"/>
                </a:cubicBezTo>
                <a:cubicBezTo>
                  <a:pt x="75757" y="139402"/>
                  <a:pt x="97545" y="134080"/>
                  <a:pt x="110062" y="124015"/>
                </a:cubicBezTo>
                <a:lnTo>
                  <a:pt x="110744" y="123475"/>
                </a:lnTo>
                <a:cubicBezTo>
                  <a:pt x="125704" y="111460"/>
                  <a:pt x="120600" y="89702"/>
                  <a:pt x="110407" y="77200"/>
                </a:cubicBezTo>
                <a:cubicBezTo>
                  <a:pt x="92066" y="54610"/>
                  <a:pt x="73711" y="32012"/>
                  <a:pt x="55340" y="9400"/>
                </a:cubicBezTo>
                <a:cubicBezTo>
                  <a:pt x="49344" y="1875"/>
                  <a:pt x="39623" y="-764"/>
                  <a:pt x="30224" y="181"/>
                </a:cubicBezTo>
                <a:cubicBezTo>
                  <a:pt x="22182" y="983"/>
                  <a:pt x="14350" y="4370"/>
                  <a:pt x="9081" y="9737"/>
                </a:cubicBezTo>
                <a:cubicBezTo>
                  <a:pt x="3632" y="15253"/>
                  <a:pt x="866" y="21519"/>
                  <a:pt x="147" y="27935"/>
                </a:cubicBezTo>
                <a:cubicBezTo>
                  <a:pt x="-925" y="37671"/>
                  <a:pt x="2628" y="47685"/>
                  <a:pt x="9388" y="5597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7" name="Google Shape;397;g2e6fe2c53f2_0_48"/>
          <p:cNvSpPr/>
          <p:nvPr/>
        </p:nvSpPr>
        <p:spPr>
          <a:xfrm>
            <a:off x="495491" y="1968660"/>
            <a:ext cx="49518" cy="114613"/>
          </a:xfrm>
          <a:custGeom>
            <a:rect b="b" l="l" r="r" t="t"/>
            <a:pathLst>
              <a:path extrusionOk="0" h="152817" w="66024">
                <a:moveTo>
                  <a:pt x="32577" y="152814"/>
                </a:moveTo>
                <a:lnTo>
                  <a:pt x="33064" y="152777"/>
                </a:lnTo>
                <a:cubicBezTo>
                  <a:pt x="50775" y="152754"/>
                  <a:pt x="65990" y="138161"/>
                  <a:pt x="65983" y="120278"/>
                </a:cubicBezTo>
                <a:cubicBezTo>
                  <a:pt x="65953" y="91160"/>
                  <a:pt x="65885" y="61996"/>
                  <a:pt x="65855" y="32908"/>
                </a:cubicBezTo>
                <a:cubicBezTo>
                  <a:pt x="65825" y="15182"/>
                  <a:pt x="51202" y="-10"/>
                  <a:pt x="33296" y="-3"/>
                </a:cubicBezTo>
                <a:lnTo>
                  <a:pt x="32832" y="4"/>
                </a:lnTo>
                <a:cubicBezTo>
                  <a:pt x="23561" y="4"/>
                  <a:pt x="16268" y="3205"/>
                  <a:pt x="11051" y="8152"/>
                </a:cubicBezTo>
                <a:cubicBezTo>
                  <a:pt x="4426" y="13391"/>
                  <a:pt x="-86" y="21515"/>
                  <a:pt x="-42" y="32518"/>
                </a:cubicBezTo>
                <a:cubicBezTo>
                  <a:pt x="-42" y="61644"/>
                  <a:pt x="19" y="90777"/>
                  <a:pt x="86" y="119843"/>
                </a:cubicBezTo>
                <a:cubicBezTo>
                  <a:pt x="63" y="137614"/>
                  <a:pt x="14686" y="152807"/>
                  <a:pt x="32577" y="15281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g2e6fe2c53f2_0_48"/>
          <p:cNvSpPr/>
          <p:nvPr/>
        </p:nvSpPr>
        <p:spPr>
          <a:xfrm>
            <a:off x="438041" y="1544324"/>
            <a:ext cx="18401" cy="31148"/>
          </a:xfrm>
          <a:custGeom>
            <a:rect b="b" l="l" r="r" t="t"/>
            <a:pathLst>
              <a:path extrusionOk="0" h="41530" w="24535">
                <a:moveTo>
                  <a:pt x="2837" y="22332"/>
                </a:moveTo>
                <a:cubicBezTo>
                  <a:pt x="-296" y="28651"/>
                  <a:pt x="-873" y="33500"/>
                  <a:pt x="1113" y="36723"/>
                </a:cubicBezTo>
                <a:cubicBezTo>
                  <a:pt x="3054" y="39908"/>
                  <a:pt x="5085" y="41527"/>
                  <a:pt x="7101" y="41527"/>
                </a:cubicBezTo>
                <a:cubicBezTo>
                  <a:pt x="11681" y="41520"/>
                  <a:pt x="17977" y="35186"/>
                  <a:pt x="20990" y="29213"/>
                </a:cubicBezTo>
                <a:cubicBezTo>
                  <a:pt x="25442" y="20384"/>
                  <a:pt x="24970" y="9418"/>
                  <a:pt x="23298" y="-3"/>
                </a:cubicBezTo>
                <a:cubicBezTo>
                  <a:pt x="13540" y="7035"/>
                  <a:pt x="6629" y="14560"/>
                  <a:pt x="2837" y="2233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g2e6fe2c53f2_0_48"/>
          <p:cNvSpPr/>
          <p:nvPr/>
        </p:nvSpPr>
        <p:spPr>
          <a:xfrm>
            <a:off x="538381" y="1547067"/>
            <a:ext cx="19942" cy="36758"/>
          </a:xfrm>
          <a:custGeom>
            <a:rect b="b" l="l" r="r" t="t"/>
            <a:pathLst>
              <a:path extrusionOk="0" h="49010" w="26589">
                <a:moveTo>
                  <a:pt x="1901" y="31049"/>
                </a:moveTo>
                <a:cubicBezTo>
                  <a:pt x="-205" y="35658"/>
                  <a:pt x="-917" y="44353"/>
                  <a:pt x="1384" y="47883"/>
                </a:cubicBezTo>
                <a:cubicBezTo>
                  <a:pt x="1804" y="48618"/>
                  <a:pt x="2291" y="48985"/>
                  <a:pt x="3520" y="49007"/>
                </a:cubicBezTo>
                <a:cubicBezTo>
                  <a:pt x="4382" y="48985"/>
                  <a:pt x="5911" y="48790"/>
                  <a:pt x="8249" y="47786"/>
                </a:cubicBezTo>
                <a:cubicBezTo>
                  <a:pt x="13961" y="45425"/>
                  <a:pt x="18877" y="40261"/>
                  <a:pt x="21875" y="33590"/>
                </a:cubicBezTo>
                <a:cubicBezTo>
                  <a:pt x="27354" y="21358"/>
                  <a:pt x="27991" y="9741"/>
                  <a:pt x="23907" y="-3"/>
                </a:cubicBezTo>
                <a:cubicBezTo>
                  <a:pt x="23127" y="919"/>
                  <a:pt x="22325" y="1871"/>
                  <a:pt x="21561" y="2815"/>
                </a:cubicBezTo>
                <a:cubicBezTo>
                  <a:pt x="14223" y="11779"/>
                  <a:pt x="6615" y="20998"/>
                  <a:pt x="1901" y="3104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g2e6fe2c53f2_0_48"/>
          <p:cNvSpPr/>
          <p:nvPr/>
        </p:nvSpPr>
        <p:spPr>
          <a:xfrm>
            <a:off x="418535" y="1237063"/>
            <a:ext cx="195183" cy="278007"/>
          </a:xfrm>
          <a:custGeom>
            <a:rect b="b" l="l" r="r" t="t"/>
            <a:pathLst>
              <a:path extrusionOk="0" h="370676" w="260244">
                <a:moveTo>
                  <a:pt x="260202" y="306928"/>
                </a:moveTo>
                <a:cubicBezTo>
                  <a:pt x="218200" y="216807"/>
                  <a:pt x="181879" y="116306"/>
                  <a:pt x="149245" y="-3"/>
                </a:cubicBezTo>
                <a:lnTo>
                  <a:pt x="102356" y="64"/>
                </a:lnTo>
                <a:cubicBezTo>
                  <a:pt x="72053" y="109328"/>
                  <a:pt x="38543" y="204455"/>
                  <a:pt x="-42" y="290506"/>
                </a:cubicBezTo>
                <a:cubicBezTo>
                  <a:pt x="30748" y="304754"/>
                  <a:pt x="54702" y="331542"/>
                  <a:pt x="68119" y="366507"/>
                </a:cubicBezTo>
                <a:cubicBezTo>
                  <a:pt x="89352" y="357782"/>
                  <a:pt x="111028" y="354672"/>
                  <a:pt x="134143" y="356950"/>
                </a:cubicBezTo>
                <a:cubicBezTo>
                  <a:pt x="153487" y="358817"/>
                  <a:pt x="169842" y="363478"/>
                  <a:pt x="182793" y="370674"/>
                </a:cubicBezTo>
                <a:cubicBezTo>
                  <a:pt x="195213" y="355901"/>
                  <a:pt x="224751" y="324002"/>
                  <a:pt x="260202" y="30692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1" name="Google Shape;401;g2e6fe2c53f2_0_48"/>
          <p:cNvSpPr/>
          <p:nvPr/>
        </p:nvSpPr>
        <p:spPr>
          <a:xfrm>
            <a:off x="644580" y="1480522"/>
            <a:ext cx="30602" cy="29017"/>
          </a:xfrm>
          <a:custGeom>
            <a:rect b="b" l="l" r="r" t="t"/>
            <a:pathLst>
              <a:path extrusionOk="0" h="38690" w="40803">
                <a:moveTo>
                  <a:pt x="29009" y="38582"/>
                </a:moveTo>
                <a:lnTo>
                  <a:pt x="31040" y="38687"/>
                </a:lnTo>
                <a:cubicBezTo>
                  <a:pt x="34908" y="38687"/>
                  <a:pt x="39465" y="37143"/>
                  <a:pt x="40312" y="33800"/>
                </a:cubicBezTo>
                <a:cubicBezTo>
                  <a:pt x="41983" y="27115"/>
                  <a:pt x="38678" y="20961"/>
                  <a:pt x="35597" y="17004"/>
                </a:cubicBezTo>
                <a:cubicBezTo>
                  <a:pt x="28012" y="7283"/>
                  <a:pt x="13839" y="-48"/>
                  <a:pt x="2649" y="-2"/>
                </a:cubicBezTo>
                <a:cubicBezTo>
                  <a:pt x="1727" y="-10"/>
                  <a:pt x="813" y="50"/>
                  <a:pt x="-42" y="162"/>
                </a:cubicBezTo>
                <a:cubicBezTo>
                  <a:pt x="2439" y="5281"/>
                  <a:pt x="5017" y="10341"/>
                  <a:pt x="7618" y="15437"/>
                </a:cubicBezTo>
                <a:cubicBezTo>
                  <a:pt x="12812" y="26095"/>
                  <a:pt x="19355" y="37113"/>
                  <a:pt x="29009" y="3858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Google Shape;402;g2e6fe2c53f2_0_48"/>
          <p:cNvSpPr/>
          <p:nvPr/>
        </p:nvSpPr>
        <p:spPr>
          <a:xfrm>
            <a:off x="364163" y="1471466"/>
            <a:ext cx="22443" cy="31463"/>
          </a:xfrm>
          <a:custGeom>
            <a:rect b="b" l="l" r="r" t="t"/>
            <a:pathLst>
              <a:path extrusionOk="0" h="41950" w="29924">
                <a:moveTo>
                  <a:pt x="4099" y="41909"/>
                </a:moveTo>
                <a:lnTo>
                  <a:pt x="4234" y="41947"/>
                </a:lnTo>
                <a:cubicBezTo>
                  <a:pt x="5254" y="41939"/>
                  <a:pt x="8401" y="40635"/>
                  <a:pt x="15627" y="28816"/>
                </a:cubicBezTo>
                <a:lnTo>
                  <a:pt x="16204" y="27864"/>
                </a:lnTo>
                <a:cubicBezTo>
                  <a:pt x="20723" y="18929"/>
                  <a:pt x="25221" y="9756"/>
                  <a:pt x="29882" y="-3"/>
                </a:cubicBezTo>
                <a:cubicBezTo>
                  <a:pt x="19682" y="1076"/>
                  <a:pt x="11190" y="4637"/>
                  <a:pt x="6011" y="10190"/>
                </a:cubicBezTo>
                <a:cubicBezTo>
                  <a:pt x="1491" y="15002"/>
                  <a:pt x="-495" y="21403"/>
                  <a:pt x="44" y="29160"/>
                </a:cubicBezTo>
                <a:cubicBezTo>
                  <a:pt x="622" y="37982"/>
                  <a:pt x="2915" y="41287"/>
                  <a:pt x="4099" y="4190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3" name="Google Shape;403;g2e6fe2c53f2_0_48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g2e6fe2c53f2_0_48"/>
          <p:cNvSpPr txBox="1"/>
          <p:nvPr/>
        </p:nvSpPr>
        <p:spPr>
          <a:xfrm rot="-5400000">
            <a:off x="-1157036" y="3645955"/>
            <a:ext cx="3368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05" name="Google Shape;405;g2e6fe2c53f2_0_48"/>
          <p:cNvGrpSpPr/>
          <p:nvPr/>
        </p:nvGrpSpPr>
        <p:grpSpPr>
          <a:xfrm>
            <a:off x="1016605" y="-1014"/>
            <a:ext cx="171672" cy="4764009"/>
            <a:chOff x="1016605" y="-1014"/>
            <a:chExt cx="171672" cy="4764009"/>
          </a:xfrm>
        </p:grpSpPr>
        <p:sp>
          <p:nvSpPr>
            <p:cNvPr id="406" name="Google Shape;406;g2e6fe2c53f2_0_48"/>
            <p:cNvSpPr/>
            <p:nvPr/>
          </p:nvSpPr>
          <p:spPr>
            <a:xfrm>
              <a:off x="1095049" y="-1014"/>
              <a:ext cx="14807" cy="4536033"/>
            </a:xfrm>
            <a:custGeom>
              <a:rect b="b" l="l" r="r" t="t"/>
              <a:pathLst>
                <a:path extrusionOk="0" h="3200023" w="19742">
                  <a:moveTo>
                    <a:pt x="-42" y="-3"/>
                  </a:moveTo>
                  <a:lnTo>
                    <a:pt x="19700" y="-3"/>
                  </a:lnTo>
                  <a:lnTo>
                    <a:pt x="19700" y="3200020"/>
                  </a:lnTo>
                  <a:lnTo>
                    <a:pt x="-42" y="3200020"/>
                  </a:lnTo>
                  <a:lnTo>
                    <a:pt x="-42" y="-3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Google Shape;407;g2e6fe2c53f2_0_48"/>
            <p:cNvSpPr/>
            <p:nvPr/>
          </p:nvSpPr>
          <p:spPr>
            <a:xfrm>
              <a:off x="1016605" y="4458323"/>
              <a:ext cx="171672" cy="304672"/>
            </a:xfrm>
            <a:custGeom>
              <a:rect b="b" l="l" r="r" t="t"/>
              <a:pathLst>
                <a:path extrusionOk="0" h="74950" w="72207">
                  <a:moveTo>
                    <a:pt x="26191" y="-3"/>
                  </a:moveTo>
                  <a:lnTo>
                    <a:pt x="19633" y="18735"/>
                  </a:lnTo>
                  <a:lnTo>
                    <a:pt x="13074" y="37472"/>
                  </a:lnTo>
                  <a:lnTo>
                    <a:pt x="6516" y="56210"/>
                  </a:lnTo>
                  <a:lnTo>
                    <a:pt x="-42" y="74948"/>
                  </a:lnTo>
                  <a:cubicBezTo>
                    <a:pt x="15923" y="63668"/>
                    <a:pt x="40334" y="39751"/>
                    <a:pt x="72166" y="74948"/>
                  </a:cubicBezTo>
                  <a:lnTo>
                    <a:pt x="65607" y="56210"/>
                  </a:lnTo>
                  <a:lnTo>
                    <a:pt x="59049" y="37472"/>
                  </a:lnTo>
                  <a:lnTo>
                    <a:pt x="52491" y="18735"/>
                  </a:lnTo>
                  <a:lnTo>
                    <a:pt x="45933" y="-3"/>
                  </a:lnTo>
                  <a:lnTo>
                    <a:pt x="44704" y="-3"/>
                  </a:lnTo>
                  <a:lnTo>
                    <a:pt x="43467" y="-3"/>
                  </a:lnTo>
                  <a:lnTo>
                    <a:pt x="42238" y="-3"/>
                  </a:lnTo>
                  <a:lnTo>
                    <a:pt x="41001" y="-3"/>
                  </a:lnTo>
                  <a:lnTo>
                    <a:pt x="39764" y="-3"/>
                  </a:lnTo>
                  <a:lnTo>
                    <a:pt x="38535" y="-3"/>
                  </a:lnTo>
                  <a:lnTo>
                    <a:pt x="37299" y="-3"/>
                  </a:lnTo>
                  <a:lnTo>
                    <a:pt x="36062" y="-3"/>
                  </a:lnTo>
                  <a:lnTo>
                    <a:pt x="34833" y="-3"/>
                  </a:lnTo>
                  <a:lnTo>
                    <a:pt x="33596" y="-3"/>
                  </a:lnTo>
                  <a:lnTo>
                    <a:pt x="32367" y="-3"/>
                  </a:lnTo>
                  <a:lnTo>
                    <a:pt x="31130" y="-3"/>
                  </a:lnTo>
                  <a:lnTo>
                    <a:pt x="29894" y="-3"/>
                  </a:lnTo>
                  <a:lnTo>
                    <a:pt x="28664" y="-3"/>
                  </a:lnTo>
                  <a:lnTo>
                    <a:pt x="27428" y="-3"/>
                  </a:ln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08" name="Google Shape;408;g2e6fe2c53f2_0_48"/>
          <p:cNvSpPr/>
          <p:nvPr/>
        </p:nvSpPr>
        <p:spPr>
          <a:xfrm flipH="1" rot="10800000">
            <a:off x="1368250" y="65889"/>
            <a:ext cx="2467859" cy="2670201"/>
          </a:xfrm>
          <a:custGeom>
            <a:rect b="b" l="l" r="r" t="t"/>
            <a:pathLst>
              <a:path extrusionOk="0" h="2188689" w="1939378">
                <a:moveTo>
                  <a:pt x="969870" y="0"/>
                </a:moveTo>
                <a:cubicBezTo>
                  <a:pt x="1107561" y="0"/>
                  <a:pt x="1219181" y="111620"/>
                  <a:pt x="1219181" y="249311"/>
                </a:cubicBezTo>
                <a:lnTo>
                  <a:pt x="1939378" y="249311"/>
                </a:lnTo>
                <a:lnTo>
                  <a:pt x="1939378" y="957398"/>
                </a:lnTo>
                <a:lnTo>
                  <a:pt x="1939016" y="957361"/>
                </a:lnTo>
                <a:cubicBezTo>
                  <a:pt x="1801325" y="957361"/>
                  <a:pt x="1689705" y="1068981"/>
                  <a:pt x="1689705" y="1206672"/>
                </a:cubicBezTo>
                <a:cubicBezTo>
                  <a:pt x="1689705" y="1344363"/>
                  <a:pt x="1801325" y="1455983"/>
                  <a:pt x="1939016" y="1455983"/>
                </a:cubicBezTo>
                <a:lnTo>
                  <a:pt x="1939378" y="1455947"/>
                </a:lnTo>
                <a:lnTo>
                  <a:pt x="1939378" y="2188689"/>
                </a:lnTo>
                <a:lnTo>
                  <a:pt x="0" y="2188689"/>
                </a:lnTo>
                <a:lnTo>
                  <a:pt x="0" y="249311"/>
                </a:lnTo>
                <a:lnTo>
                  <a:pt x="720559" y="249311"/>
                </a:lnTo>
                <a:cubicBezTo>
                  <a:pt x="720559" y="111620"/>
                  <a:pt x="832179" y="0"/>
                  <a:pt x="969870" y="0"/>
                </a:cubicBezTo>
                <a:close/>
              </a:path>
            </a:pathLst>
          </a:custGeom>
          <a:solidFill>
            <a:srgbClr val="FFF2CC"/>
          </a:solidFill>
          <a:ln cap="flat" cmpd="sng" w="12700">
            <a:solidFill>
              <a:srgbClr val="EE8D1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288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09" name="Google Shape;409;g2e6fe2c53f2_0_48"/>
          <p:cNvGrpSpPr/>
          <p:nvPr/>
        </p:nvGrpSpPr>
        <p:grpSpPr>
          <a:xfrm>
            <a:off x="3894186" y="-9376020"/>
            <a:ext cx="2785107" cy="9316419"/>
            <a:chOff x="3894186" y="-3234300"/>
            <a:chExt cx="2785107" cy="9316419"/>
          </a:xfrm>
        </p:grpSpPr>
        <p:pic>
          <p:nvPicPr>
            <p:cNvPr id="410" name="Google Shape;410;g2e6fe2c53f2_0_4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962448" y="-3234300"/>
              <a:ext cx="965758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11" name="Google Shape;411;g2e6fe2c53f2_0_48"/>
            <p:cNvSpPr/>
            <p:nvPr/>
          </p:nvSpPr>
          <p:spPr>
            <a:xfrm>
              <a:off x="3894186" y="3614260"/>
              <a:ext cx="2785107" cy="2467859"/>
            </a:xfrm>
            <a:custGeom>
              <a:rect b="b" l="l" r="r" t="t"/>
              <a:pathLst>
                <a:path extrusionOk="0" h="1939378" w="2188689">
                  <a:moveTo>
                    <a:pt x="249311" y="0"/>
                  </a:moveTo>
                  <a:lnTo>
                    <a:pt x="969601" y="0"/>
                  </a:lnTo>
                  <a:lnTo>
                    <a:pt x="969508" y="922"/>
                  </a:lnTo>
                  <a:cubicBezTo>
                    <a:pt x="969508" y="138613"/>
                    <a:pt x="1081128" y="250233"/>
                    <a:pt x="1218819" y="250233"/>
                  </a:cubicBezTo>
                  <a:cubicBezTo>
                    <a:pt x="1356510" y="250233"/>
                    <a:pt x="1468130" y="138613"/>
                    <a:pt x="1468130" y="922"/>
                  </a:cubicBezTo>
                  <a:lnTo>
                    <a:pt x="1468037" y="0"/>
                  </a:lnTo>
                  <a:lnTo>
                    <a:pt x="2188689" y="0"/>
                  </a:lnTo>
                  <a:lnTo>
                    <a:pt x="2188689" y="1939378"/>
                  </a:lnTo>
                  <a:lnTo>
                    <a:pt x="249311" y="1939378"/>
                  </a:lnTo>
                  <a:lnTo>
                    <a:pt x="249311" y="1205750"/>
                  </a:lnTo>
                  <a:cubicBezTo>
                    <a:pt x="111620" y="1205750"/>
                    <a:pt x="0" y="1094130"/>
                    <a:pt x="0" y="956439"/>
                  </a:cubicBezTo>
                  <a:cubicBezTo>
                    <a:pt x="0" y="818748"/>
                    <a:pt x="111620" y="707128"/>
                    <a:pt x="249311" y="707128"/>
                  </a:cubicBezTo>
                  <a:close/>
                </a:path>
              </a:pathLst>
            </a:custGeom>
            <a:solidFill>
              <a:srgbClr val="9CC2E5"/>
            </a:solidFill>
            <a:ln cap="flat" cmpd="sng" w="12700">
              <a:solidFill>
                <a:srgbClr val="9CC2E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252000" spcFirstLastPara="1" rIns="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pt-PT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ABC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2" name="Google Shape;412;g2e6fe2c53f2_0_48"/>
          <p:cNvSpPr/>
          <p:nvPr/>
        </p:nvSpPr>
        <p:spPr>
          <a:xfrm>
            <a:off x="1365406" y="6125208"/>
            <a:ext cx="10631100" cy="6093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413" name="Google Shape;413;g2e6fe2c53f2_0_48"/>
          <p:cNvSpPr txBox="1"/>
          <p:nvPr/>
        </p:nvSpPr>
        <p:spPr>
          <a:xfrm>
            <a:off x="3679225" y="6191400"/>
            <a:ext cx="8317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CRISTINA SOUSA, DANIELA OUTEIRO, ELISABETE PIRES E RITA SERRANO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Uma imagem com dedo, pessoa, unha, polegar&#10;&#10;Descrição gerada automaticamente" id="414" name="Google Shape;414;g2e6fe2c53f2_0_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600000">
            <a:off x="-203810" y="4281498"/>
            <a:ext cx="3397408" cy="5012740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g2e6fe2c53f2_0_48"/>
          <p:cNvSpPr txBox="1"/>
          <p:nvPr/>
        </p:nvSpPr>
        <p:spPr>
          <a:xfrm>
            <a:off x="991525" y="553363"/>
            <a:ext cx="3000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III.c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DESCRITORES 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DESEMPENHO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g2e6fe2c53f2_0_48"/>
          <p:cNvSpPr txBox="1"/>
          <p:nvPr/>
        </p:nvSpPr>
        <p:spPr>
          <a:xfrm>
            <a:off x="1748425" y="244725"/>
            <a:ext cx="10180500" cy="230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32400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Produção escrita geral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b="0" i="1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QECR</a:t>
            </a:r>
            <a:r>
              <a:rPr b="0" i="0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p.96)</a:t>
            </a:r>
            <a:endParaRPr b="1" i="0" sz="1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340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50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 capaz de escrever textos coesos e simples acerca de um leque de temas que lhe são familiares, relativos aos seus interesses, ligando uma série de elementos pequenos e discretos para formar uma sequência linear.</a:t>
            </a:r>
            <a:endParaRPr b="0" i="0" sz="2100" u="none" cap="none" strike="noStrike">
              <a:solidFill>
                <a:srgbClr val="000000"/>
              </a:solidFill>
              <a:highlight>
                <a:srgbClr val="F7E324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7" name="Google Shape;417;g2e6fe2c53f2_0_4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021909" y="908987"/>
            <a:ext cx="430841" cy="477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g2e6fe2c53f2_0_48"/>
          <p:cNvSpPr txBox="1"/>
          <p:nvPr/>
        </p:nvSpPr>
        <p:spPr>
          <a:xfrm>
            <a:off x="1889325" y="2659350"/>
            <a:ext cx="9977400" cy="27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3150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Escrita criativa </a:t>
            </a:r>
            <a:r>
              <a:rPr b="0" i="0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b="0" i="1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QECR</a:t>
            </a:r>
            <a:r>
              <a:rPr b="0" i="0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p.97)</a:t>
            </a:r>
            <a:endParaRPr b="1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89999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É capaz de escrever descrições simples e pormenorizadas acerca de assuntos que lhe são familiares, dentro das suas áreas de interesse.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É capaz de escrever a descrição de um acontecimento, de uma viagem recente – real ou imaginada.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É capaz de narrar uma experiência.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9" name="Google Shape;419;g2e6fe2c53f2_0_4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92884" y="3400287"/>
            <a:ext cx="430841" cy="47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g2e6fe2c53f2_0_4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92884" y="4115962"/>
            <a:ext cx="430841" cy="47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g2e6fe2c53f2_0_4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92884" y="4863024"/>
            <a:ext cx="430841" cy="47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2e6fe2c53f2_0_3"/>
          <p:cNvSpPr/>
          <p:nvPr/>
        </p:nvSpPr>
        <p:spPr>
          <a:xfrm>
            <a:off x="-20265" y="-1"/>
            <a:ext cx="11331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7" name="Google Shape;427;g2e6fe2c53f2_0_3"/>
          <p:cNvSpPr/>
          <p:nvPr/>
        </p:nvSpPr>
        <p:spPr>
          <a:xfrm>
            <a:off x="512766" y="2519"/>
            <a:ext cx="14958" cy="1019888"/>
          </a:xfrm>
          <a:custGeom>
            <a:rect b="b" l="l" r="r" t="t"/>
            <a:pathLst>
              <a:path extrusionOk="0" h="1359851" w="19944">
                <a:moveTo>
                  <a:pt x="-42" y="-3"/>
                </a:moveTo>
                <a:lnTo>
                  <a:pt x="19903" y="-3"/>
                </a:lnTo>
                <a:lnTo>
                  <a:pt x="19903" y="1359848"/>
                </a:lnTo>
                <a:lnTo>
                  <a:pt x="-42" y="1359848"/>
                </a:lnTo>
                <a:lnTo>
                  <a:pt x="-42" y="-3"/>
                </a:lnTo>
              </a:path>
            </a:pathLst>
          </a:custGeom>
          <a:solidFill>
            <a:srgbClr val="FFD966"/>
          </a:solidFill>
          <a:ln cap="flat" cmpd="sng" w="9525">
            <a:solidFill>
              <a:srgbClr val="FFC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8" name="Google Shape;428;g2e6fe2c53f2_0_3"/>
          <p:cNvSpPr/>
          <p:nvPr/>
        </p:nvSpPr>
        <p:spPr>
          <a:xfrm>
            <a:off x="386579" y="1132113"/>
            <a:ext cx="265348" cy="38612"/>
          </a:xfrm>
          <a:custGeom>
            <a:rect b="b" l="l" r="r" t="t"/>
            <a:pathLst>
              <a:path extrusionOk="0" h="51483" w="353797">
                <a:moveTo>
                  <a:pt x="22204" y="51481"/>
                </a:moveTo>
                <a:lnTo>
                  <a:pt x="331481" y="51031"/>
                </a:lnTo>
                <a:cubicBezTo>
                  <a:pt x="343780" y="51001"/>
                  <a:pt x="353756" y="39616"/>
                  <a:pt x="353756" y="25495"/>
                </a:cubicBezTo>
                <a:cubicBezTo>
                  <a:pt x="353696" y="11427"/>
                  <a:pt x="343713" y="4"/>
                  <a:pt x="331428" y="-3"/>
                </a:cubicBezTo>
                <a:lnTo>
                  <a:pt x="22151" y="484"/>
                </a:lnTo>
                <a:cubicBezTo>
                  <a:pt x="9889" y="492"/>
                  <a:pt x="-49" y="11944"/>
                  <a:pt x="-42" y="25997"/>
                </a:cubicBezTo>
                <a:cubicBezTo>
                  <a:pt x="-19" y="40118"/>
                  <a:pt x="9964" y="51496"/>
                  <a:pt x="22204" y="5148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9" name="Google Shape;429;g2e6fe2c53f2_0_3"/>
          <p:cNvSpPr/>
          <p:nvPr/>
        </p:nvSpPr>
        <p:spPr>
          <a:xfrm>
            <a:off x="386505" y="1005059"/>
            <a:ext cx="265331" cy="112214"/>
          </a:xfrm>
          <a:custGeom>
            <a:rect b="b" l="l" r="r" t="t"/>
            <a:pathLst>
              <a:path extrusionOk="0" h="149618" w="353775">
                <a:moveTo>
                  <a:pt x="22189" y="149615"/>
                </a:moveTo>
                <a:lnTo>
                  <a:pt x="331488" y="149150"/>
                </a:lnTo>
                <a:cubicBezTo>
                  <a:pt x="343788" y="149120"/>
                  <a:pt x="353771" y="137578"/>
                  <a:pt x="353734" y="123592"/>
                </a:cubicBezTo>
                <a:cubicBezTo>
                  <a:pt x="353704" y="109456"/>
                  <a:pt x="343728" y="98019"/>
                  <a:pt x="331406" y="98034"/>
                </a:cubicBezTo>
                <a:lnTo>
                  <a:pt x="298337" y="98094"/>
                </a:lnTo>
                <a:lnTo>
                  <a:pt x="264924" y="30368"/>
                </a:lnTo>
                <a:cubicBezTo>
                  <a:pt x="264924" y="30368"/>
                  <a:pt x="248855" y="8573"/>
                  <a:pt x="240505" y="6234"/>
                </a:cubicBezTo>
                <a:cubicBezTo>
                  <a:pt x="232313" y="3828"/>
                  <a:pt x="137088" y="-6612"/>
                  <a:pt x="107595" y="6414"/>
                </a:cubicBezTo>
                <a:cubicBezTo>
                  <a:pt x="107595" y="6414"/>
                  <a:pt x="93212" y="10566"/>
                  <a:pt x="82029" y="32377"/>
                </a:cubicBezTo>
                <a:cubicBezTo>
                  <a:pt x="73357" y="49009"/>
                  <a:pt x="55152" y="83149"/>
                  <a:pt x="46975" y="98446"/>
                </a:cubicBezTo>
                <a:lnTo>
                  <a:pt x="22121" y="98484"/>
                </a:lnTo>
                <a:cubicBezTo>
                  <a:pt x="9889" y="98506"/>
                  <a:pt x="-64" y="110004"/>
                  <a:pt x="-42" y="124124"/>
                </a:cubicBezTo>
                <a:cubicBezTo>
                  <a:pt x="-19" y="138140"/>
                  <a:pt x="9942" y="149630"/>
                  <a:pt x="22189" y="149608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0" name="Google Shape;430;g2e6fe2c53f2_0_3"/>
          <p:cNvSpPr/>
          <p:nvPr/>
        </p:nvSpPr>
        <p:spPr>
          <a:xfrm>
            <a:off x="386663" y="1185560"/>
            <a:ext cx="265326" cy="38657"/>
          </a:xfrm>
          <a:custGeom>
            <a:rect b="b" l="l" r="r" t="t"/>
            <a:pathLst>
              <a:path extrusionOk="0" h="51543" w="353768">
                <a:moveTo>
                  <a:pt x="22203" y="51541"/>
                </a:moveTo>
                <a:lnTo>
                  <a:pt x="331480" y="51061"/>
                </a:lnTo>
                <a:cubicBezTo>
                  <a:pt x="343802" y="51038"/>
                  <a:pt x="353763" y="39616"/>
                  <a:pt x="353726" y="25518"/>
                </a:cubicBezTo>
                <a:cubicBezTo>
                  <a:pt x="353703" y="11367"/>
                  <a:pt x="343712" y="-33"/>
                  <a:pt x="331421" y="-3"/>
                </a:cubicBezTo>
                <a:lnTo>
                  <a:pt x="22143" y="454"/>
                </a:lnTo>
                <a:cubicBezTo>
                  <a:pt x="9882" y="484"/>
                  <a:pt x="-42" y="11892"/>
                  <a:pt x="-42" y="26042"/>
                </a:cubicBezTo>
                <a:cubicBezTo>
                  <a:pt x="-12" y="40148"/>
                  <a:pt x="9949" y="51556"/>
                  <a:pt x="22203" y="51541"/>
                </a:cubicBezTo>
              </a:path>
            </a:pathLst>
          </a:custGeom>
          <a:solidFill>
            <a:srgbClr val="F4F4F4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1" name="Google Shape;431;g2e6fe2c53f2_0_3"/>
          <p:cNvSpPr/>
          <p:nvPr/>
        </p:nvSpPr>
        <p:spPr>
          <a:xfrm>
            <a:off x="78195" y="1361911"/>
            <a:ext cx="107267" cy="78155"/>
          </a:xfrm>
          <a:custGeom>
            <a:rect b="b" l="l" r="r" t="t"/>
            <a:pathLst>
              <a:path extrusionOk="0" h="104206" w="143023">
                <a:moveTo>
                  <a:pt x="15965" y="61323"/>
                </a:moveTo>
                <a:cubicBezTo>
                  <a:pt x="42025" y="74305"/>
                  <a:pt x="68093" y="87279"/>
                  <a:pt x="94154" y="100260"/>
                </a:cubicBezTo>
                <a:cubicBezTo>
                  <a:pt x="109324" y="107830"/>
                  <a:pt x="130520" y="104862"/>
                  <a:pt x="138824" y="88215"/>
                </a:cubicBezTo>
                <a:lnTo>
                  <a:pt x="139027" y="87773"/>
                </a:lnTo>
                <a:cubicBezTo>
                  <a:pt x="146619" y="72566"/>
                  <a:pt x="143629" y="51407"/>
                  <a:pt x="127005" y="43132"/>
                </a:cubicBezTo>
                <a:cubicBezTo>
                  <a:pt x="100899" y="30143"/>
                  <a:pt x="74854" y="17162"/>
                  <a:pt x="48793" y="4181"/>
                </a:cubicBezTo>
                <a:cubicBezTo>
                  <a:pt x="34096" y="-4266"/>
                  <a:pt x="12030" y="246"/>
                  <a:pt x="4153" y="16195"/>
                </a:cubicBezTo>
                <a:cubicBezTo>
                  <a:pt x="922" y="21802"/>
                  <a:pt x="-412" y="28442"/>
                  <a:pt x="45" y="34948"/>
                </a:cubicBezTo>
                <a:cubicBezTo>
                  <a:pt x="428" y="45703"/>
                  <a:pt x="5464" y="56039"/>
                  <a:pt x="15965" y="6132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2" name="Google Shape;432;g2e6fe2c53f2_0_3"/>
          <p:cNvSpPr/>
          <p:nvPr/>
        </p:nvSpPr>
        <p:spPr>
          <a:xfrm>
            <a:off x="853995" y="1361161"/>
            <a:ext cx="107162" cy="78317"/>
          </a:xfrm>
          <a:custGeom>
            <a:rect b="b" l="l" r="r" t="t"/>
            <a:pathLst>
              <a:path extrusionOk="0" h="104423" w="142883">
                <a:moveTo>
                  <a:pt x="4262" y="88744"/>
                </a:moveTo>
                <a:cubicBezTo>
                  <a:pt x="12709" y="105414"/>
                  <a:pt x="33958" y="107932"/>
                  <a:pt x="49068" y="100332"/>
                </a:cubicBezTo>
                <a:cubicBezTo>
                  <a:pt x="75098" y="87283"/>
                  <a:pt x="101121" y="74226"/>
                  <a:pt x="127121" y="61170"/>
                </a:cubicBezTo>
                <a:cubicBezTo>
                  <a:pt x="137607" y="55878"/>
                  <a:pt x="142441" y="45588"/>
                  <a:pt x="142771" y="34855"/>
                </a:cubicBezTo>
                <a:cubicBezTo>
                  <a:pt x="143183" y="28252"/>
                  <a:pt x="141797" y="21514"/>
                  <a:pt x="138499" y="15930"/>
                </a:cubicBezTo>
                <a:cubicBezTo>
                  <a:pt x="130554" y="-65"/>
                  <a:pt x="108219" y="-4202"/>
                  <a:pt x="93708" y="4357"/>
                </a:cubicBezTo>
                <a:cubicBezTo>
                  <a:pt x="67670" y="17429"/>
                  <a:pt x="41678" y="30455"/>
                  <a:pt x="15625" y="43497"/>
                </a:cubicBezTo>
                <a:cubicBezTo>
                  <a:pt x="-1022" y="51891"/>
                  <a:pt x="-3563" y="73282"/>
                  <a:pt x="4052" y="88310"/>
                </a:cubicBezTo>
                <a:lnTo>
                  <a:pt x="4262" y="88752"/>
                </a:ln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3" name="Google Shape;433;g2e6fe2c53f2_0_3"/>
          <p:cNvSpPr/>
          <p:nvPr/>
        </p:nvSpPr>
        <p:spPr>
          <a:xfrm>
            <a:off x="40966" y="1654812"/>
            <a:ext cx="112524" cy="62951"/>
          </a:xfrm>
          <a:custGeom>
            <a:rect b="b" l="l" r="r" t="t"/>
            <a:pathLst>
              <a:path extrusionOk="0" h="83935" w="150032">
                <a:moveTo>
                  <a:pt x="40631" y="83123"/>
                </a:moveTo>
                <a:cubicBezTo>
                  <a:pt x="69165" y="77135"/>
                  <a:pt x="97616" y="71169"/>
                  <a:pt x="126112" y="65150"/>
                </a:cubicBezTo>
                <a:cubicBezTo>
                  <a:pt x="134140" y="63442"/>
                  <a:pt x="140293" y="58615"/>
                  <a:pt x="144356" y="52379"/>
                </a:cubicBezTo>
                <a:cubicBezTo>
                  <a:pt x="146454" y="49351"/>
                  <a:pt x="147878" y="46008"/>
                  <a:pt x="148673" y="42433"/>
                </a:cubicBezTo>
                <a:cubicBezTo>
                  <a:pt x="150209" y="36789"/>
                  <a:pt x="150427" y="30733"/>
                  <a:pt x="149197" y="25037"/>
                </a:cubicBezTo>
                <a:lnTo>
                  <a:pt x="148957" y="23972"/>
                </a:lnTo>
                <a:cubicBezTo>
                  <a:pt x="145442" y="7925"/>
                  <a:pt x="133817" y="753"/>
                  <a:pt x="121391" y="340"/>
                </a:cubicBezTo>
                <a:cubicBezTo>
                  <a:pt x="117553" y="-237"/>
                  <a:pt x="113333" y="-109"/>
                  <a:pt x="108844" y="895"/>
                </a:cubicBezTo>
                <a:cubicBezTo>
                  <a:pt x="80475" y="7251"/>
                  <a:pt x="52031" y="13614"/>
                  <a:pt x="23632" y="19977"/>
                </a:cubicBezTo>
                <a:cubicBezTo>
                  <a:pt x="-17658" y="29241"/>
                  <a:pt x="-412" y="91750"/>
                  <a:pt x="40631" y="83116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g2e6fe2c53f2_0_3"/>
          <p:cNvSpPr/>
          <p:nvPr/>
        </p:nvSpPr>
        <p:spPr>
          <a:xfrm>
            <a:off x="886588" y="1654472"/>
            <a:ext cx="112570" cy="62956"/>
          </a:xfrm>
          <a:custGeom>
            <a:rect b="b" l="l" r="r" t="t"/>
            <a:pathLst>
              <a:path extrusionOk="0" h="83941" w="150093">
                <a:moveTo>
                  <a:pt x="603" y="28863"/>
                </a:moveTo>
                <a:cubicBezTo>
                  <a:pt x="-2260" y="43868"/>
                  <a:pt x="4231" y="59946"/>
                  <a:pt x="23613" y="64038"/>
                </a:cubicBezTo>
                <a:cubicBezTo>
                  <a:pt x="52027" y="70394"/>
                  <a:pt x="80471" y="76727"/>
                  <a:pt x="108862" y="83083"/>
                </a:cubicBezTo>
                <a:cubicBezTo>
                  <a:pt x="125509" y="86830"/>
                  <a:pt x="145146" y="78106"/>
                  <a:pt x="149013" y="60110"/>
                </a:cubicBezTo>
                <a:lnTo>
                  <a:pt x="149246" y="59024"/>
                </a:lnTo>
                <a:cubicBezTo>
                  <a:pt x="152821" y="42400"/>
                  <a:pt x="144389" y="22673"/>
                  <a:pt x="126266" y="18887"/>
                </a:cubicBezTo>
                <a:cubicBezTo>
                  <a:pt x="97785" y="12891"/>
                  <a:pt x="69296" y="6903"/>
                  <a:pt x="40792" y="899"/>
                </a:cubicBezTo>
                <a:cubicBezTo>
                  <a:pt x="18816" y="-3980"/>
                  <a:pt x="3699" y="11722"/>
                  <a:pt x="603" y="28863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g2e6fe2c53f2_0_3"/>
          <p:cNvSpPr/>
          <p:nvPr/>
        </p:nvSpPr>
        <p:spPr>
          <a:xfrm>
            <a:off x="203763" y="1880631"/>
            <a:ext cx="90094" cy="100340"/>
          </a:xfrm>
          <a:custGeom>
            <a:rect b="b" l="l" r="r" t="t"/>
            <a:pathLst>
              <a:path extrusionOk="0" h="133787" w="120125">
                <a:moveTo>
                  <a:pt x="9603" y="123875"/>
                </a:moveTo>
                <a:lnTo>
                  <a:pt x="10285" y="124437"/>
                </a:lnTo>
                <a:cubicBezTo>
                  <a:pt x="22996" y="134660"/>
                  <a:pt x="44642" y="139075"/>
                  <a:pt x="56552" y="124137"/>
                </a:cubicBezTo>
                <a:cubicBezTo>
                  <a:pt x="74660" y="101352"/>
                  <a:pt x="92791" y="78544"/>
                  <a:pt x="110921" y="55759"/>
                </a:cubicBezTo>
                <a:cubicBezTo>
                  <a:pt x="122014" y="41826"/>
                  <a:pt x="124330" y="22999"/>
                  <a:pt x="110599" y="9477"/>
                </a:cubicBezTo>
                <a:lnTo>
                  <a:pt x="108201" y="7394"/>
                </a:lnTo>
                <a:cubicBezTo>
                  <a:pt x="95939" y="-2365"/>
                  <a:pt x="74803" y="-3324"/>
                  <a:pt x="64197" y="9710"/>
                </a:cubicBezTo>
                <a:cubicBezTo>
                  <a:pt x="45924" y="32345"/>
                  <a:pt x="27613" y="54987"/>
                  <a:pt x="9295" y="77638"/>
                </a:cubicBezTo>
                <a:cubicBezTo>
                  <a:pt x="-980" y="90349"/>
                  <a:pt x="-5275" y="111920"/>
                  <a:pt x="9603" y="123875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6" name="Google Shape;436;g2e6fe2c53f2_0_3"/>
          <p:cNvSpPr/>
          <p:nvPr/>
        </p:nvSpPr>
        <p:spPr>
          <a:xfrm>
            <a:off x="746538" y="1880189"/>
            <a:ext cx="90119" cy="100285"/>
          </a:xfrm>
          <a:custGeom>
            <a:rect b="b" l="l" r="r" t="t"/>
            <a:pathLst>
              <a:path extrusionOk="0" h="133713" w="120158">
                <a:moveTo>
                  <a:pt x="9388" y="55974"/>
                </a:moveTo>
                <a:cubicBezTo>
                  <a:pt x="27511" y="78774"/>
                  <a:pt x="45657" y="101559"/>
                  <a:pt x="63788" y="124307"/>
                </a:cubicBezTo>
                <a:cubicBezTo>
                  <a:pt x="75757" y="139402"/>
                  <a:pt x="97545" y="134080"/>
                  <a:pt x="110062" y="124015"/>
                </a:cubicBezTo>
                <a:lnTo>
                  <a:pt x="110744" y="123475"/>
                </a:lnTo>
                <a:cubicBezTo>
                  <a:pt x="125704" y="111460"/>
                  <a:pt x="120600" y="89702"/>
                  <a:pt x="110407" y="77200"/>
                </a:cubicBezTo>
                <a:cubicBezTo>
                  <a:pt x="92066" y="54610"/>
                  <a:pt x="73711" y="32012"/>
                  <a:pt x="55340" y="9400"/>
                </a:cubicBezTo>
                <a:cubicBezTo>
                  <a:pt x="49344" y="1875"/>
                  <a:pt x="39623" y="-764"/>
                  <a:pt x="30224" y="181"/>
                </a:cubicBezTo>
                <a:cubicBezTo>
                  <a:pt x="22182" y="983"/>
                  <a:pt x="14350" y="4370"/>
                  <a:pt x="9081" y="9737"/>
                </a:cubicBezTo>
                <a:cubicBezTo>
                  <a:pt x="3632" y="15253"/>
                  <a:pt x="866" y="21519"/>
                  <a:pt x="147" y="27935"/>
                </a:cubicBezTo>
                <a:cubicBezTo>
                  <a:pt x="-925" y="37671"/>
                  <a:pt x="2628" y="47685"/>
                  <a:pt x="9388" y="5597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7" name="Google Shape;437;g2e6fe2c53f2_0_3"/>
          <p:cNvSpPr/>
          <p:nvPr/>
        </p:nvSpPr>
        <p:spPr>
          <a:xfrm>
            <a:off x="495491" y="1968660"/>
            <a:ext cx="49518" cy="114613"/>
          </a:xfrm>
          <a:custGeom>
            <a:rect b="b" l="l" r="r" t="t"/>
            <a:pathLst>
              <a:path extrusionOk="0" h="152817" w="66024">
                <a:moveTo>
                  <a:pt x="32577" y="152814"/>
                </a:moveTo>
                <a:lnTo>
                  <a:pt x="33064" y="152777"/>
                </a:lnTo>
                <a:cubicBezTo>
                  <a:pt x="50775" y="152754"/>
                  <a:pt x="65990" y="138161"/>
                  <a:pt x="65983" y="120278"/>
                </a:cubicBezTo>
                <a:cubicBezTo>
                  <a:pt x="65953" y="91160"/>
                  <a:pt x="65885" y="61996"/>
                  <a:pt x="65855" y="32908"/>
                </a:cubicBezTo>
                <a:cubicBezTo>
                  <a:pt x="65825" y="15182"/>
                  <a:pt x="51202" y="-10"/>
                  <a:pt x="33296" y="-3"/>
                </a:cubicBezTo>
                <a:lnTo>
                  <a:pt x="32832" y="4"/>
                </a:lnTo>
                <a:cubicBezTo>
                  <a:pt x="23561" y="4"/>
                  <a:pt x="16268" y="3205"/>
                  <a:pt x="11051" y="8152"/>
                </a:cubicBezTo>
                <a:cubicBezTo>
                  <a:pt x="4426" y="13391"/>
                  <a:pt x="-86" y="21515"/>
                  <a:pt x="-42" y="32518"/>
                </a:cubicBezTo>
                <a:cubicBezTo>
                  <a:pt x="-42" y="61644"/>
                  <a:pt x="19" y="90777"/>
                  <a:pt x="86" y="119843"/>
                </a:cubicBezTo>
                <a:cubicBezTo>
                  <a:pt x="63" y="137614"/>
                  <a:pt x="14686" y="152807"/>
                  <a:pt x="32577" y="152814"/>
                </a:cubicBezTo>
              </a:path>
            </a:pathLst>
          </a:custGeom>
          <a:solidFill>
            <a:srgbClr val="EE8D1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8" name="Google Shape;438;g2e6fe2c53f2_0_3"/>
          <p:cNvSpPr/>
          <p:nvPr/>
        </p:nvSpPr>
        <p:spPr>
          <a:xfrm>
            <a:off x="438041" y="1544324"/>
            <a:ext cx="18401" cy="31148"/>
          </a:xfrm>
          <a:custGeom>
            <a:rect b="b" l="l" r="r" t="t"/>
            <a:pathLst>
              <a:path extrusionOk="0" h="41530" w="24535">
                <a:moveTo>
                  <a:pt x="2837" y="22332"/>
                </a:moveTo>
                <a:cubicBezTo>
                  <a:pt x="-296" y="28651"/>
                  <a:pt x="-873" y="33500"/>
                  <a:pt x="1113" y="36723"/>
                </a:cubicBezTo>
                <a:cubicBezTo>
                  <a:pt x="3054" y="39908"/>
                  <a:pt x="5085" y="41527"/>
                  <a:pt x="7101" y="41527"/>
                </a:cubicBezTo>
                <a:cubicBezTo>
                  <a:pt x="11681" y="41520"/>
                  <a:pt x="17977" y="35186"/>
                  <a:pt x="20990" y="29213"/>
                </a:cubicBezTo>
                <a:cubicBezTo>
                  <a:pt x="25442" y="20384"/>
                  <a:pt x="24970" y="9418"/>
                  <a:pt x="23298" y="-3"/>
                </a:cubicBezTo>
                <a:cubicBezTo>
                  <a:pt x="13540" y="7035"/>
                  <a:pt x="6629" y="14560"/>
                  <a:pt x="2837" y="2233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9" name="Google Shape;439;g2e6fe2c53f2_0_3"/>
          <p:cNvSpPr/>
          <p:nvPr/>
        </p:nvSpPr>
        <p:spPr>
          <a:xfrm>
            <a:off x="538381" y="1547067"/>
            <a:ext cx="19942" cy="36758"/>
          </a:xfrm>
          <a:custGeom>
            <a:rect b="b" l="l" r="r" t="t"/>
            <a:pathLst>
              <a:path extrusionOk="0" h="49010" w="26589">
                <a:moveTo>
                  <a:pt x="1901" y="31049"/>
                </a:moveTo>
                <a:cubicBezTo>
                  <a:pt x="-205" y="35658"/>
                  <a:pt x="-917" y="44353"/>
                  <a:pt x="1384" y="47883"/>
                </a:cubicBezTo>
                <a:cubicBezTo>
                  <a:pt x="1804" y="48618"/>
                  <a:pt x="2291" y="48985"/>
                  <a:pt x="3520" y="49007"/>
                </a:cubicBezTo>
                <a:cubicBezTo>
                  <a:pt x="4382" y="48985"/>
                  <a:pt x="5911" y="48790"/>
                  <a:pt x="8249" y="47786"/>
                </a:cubicBezTo>
                <a:cubicBezTo>
                  <a:pt x="13961" y="45425"/>
                  <a:pt x="18877" y="40261"/>
                  <a:pt x="21875" y="33590"/>
                </a:cubicBezTo>
                <a:cubicBezTo>
                  <a:pt x="27354" y="21358"/>
                  <a:pt x="27991" y="9741"/>
                  <a:pt x="23907" y="-3"/>
                </a:cubicBezTo>
                <a:cubicBezTo>
                  <a:pt x="23127" y="919"/>
                  <a:pt x="22325" y="1871"/>
                  <a:pt x="21561" y="2815"/>
                </a:cubicBezTo>
                <a:cubicBezTo>
                  <a:pt x="14223" y="11779"/>
                  <a:pt x="6615" y="20998"/>
                  <a:pt x="1901" y="3104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0" name="Google Shape;440;g2e6fe2c53f2_0_3"/>
          <p:cNvSpPr/>
          <p:nvPr/>
        </p:nvSpPr>
        <p:spPr>
          <a:xfrm>
            <a:off x="418535" y="1237063"/>
            <a:ext cx="195183" cy="278007"/>
          </a:xfrm>
          <a:custGeom>
            <a:rect b="b" l="l" r="r" t="t"/>
            <a:pathLst>
              <a:path extrusionOk="0" h="370676" w="260244">
                <a:moveTo>
                  <a:pt x="260202" y="306928"/>
                </a:moveTo>
                <a:cubicBezTo>
                  <a:pt x="218200" y="216807"/>
                  <a:pt x="181879" y="116306"/>
                  <a:pt x="149245" y="-3"/>
                </a:cubicBezTo>
                <a:lnTo>
                  <a:pt x="102356" y="64"/>
                </a:lnTo>
                <a:cubicBezTo>
                  <a:pt x="72053" y="109328"/>
                  <a:pt x="38543" y="204455"/>
                  <a:pt x="-42" y="290506"/>
                </a:cubicBezTo>
                <a:cubicBezTo>
                  <a:pt x="30748" y="304754"/>
                  <a:pt x="54702" y="331542"/>
                  <a:pt x="68119" y="366507"/>
                </a:cubicBezTo>
                <a:cubicBezTo>
                  <a:pt x="89352" y="357782"/>
                  <a:pt x="111028" y="354672"/>
                  <a:pt x="134143" y="356950"/>
                </a:cubicBezTo>
                <a:cubicBezTo>
                  <a:pt x="153487" y="358817"/>
                  <a:pt x="169842" y="363478"/>
                  <a:pt x="182793" y="370674"/>
                </a:cubicBezTo>
                <a:cubicBezTo>
                  <a:pt x="195213" y="355901"/>
                  <a:pt x="224751" y="324002"/>
                  <a:pt x="260202" y="30692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1" name="Google Shape;441;g2e6fe2c53f2_0_3"/>
          <p:cNvSpPr/>
          <p:nvPr/>
        </p:nvSpPr>
        <p:spPr>
          <a:xfrm>
            <a:off x="644580" y="1480522"/>
            <a:ext cx="30602" cy="29017"/>
          </a:xfrm>
          <a:custGeom>
            <a:rect b="b" l="l" r="r" t="t"/>
            <a:pathLst>
              <a:path extrusionOk="0" h="38690" w="40803">
                <a:moveTo>
                  <a:pt x="29009" y="38582"/>
                </a:moveTo>
                <a:lnTo>
                  <a:pt x="31040" y="38687"/>
                </a:lnTo>
                <a:cubicBezTo>
                  <a:pt x="34908" y="38687"/>
                  <a:pt x="39465" y="37143"/>
                  <a:pt x="40312" y="33800"/>
                </a:cubicBezTo>
                <a:cubicBezTo>
                  <a:pt x="41983" y="27115"/>
                  <a:pt x="38678" y="20961"/>
                  <a:pt x="35597" y="17004"/>
                </a:cubicBezTo>
                <a:cubicBezTo>
                  <a:pt x="28012" y="7283"/>
                  <a:pt x="13839" y="-48"/>
                  <a:pt x="2649" y="-2"/>
                </a:cubicBezTo>
                <a:cubicBezTo>
                  <a:pt x="1727" y="-10"/>
                  <a:pt x="813" y="50"/>
                  <a:pt x="-42" y="162"/>
                </a:cubicBezTo>
                <a:cubicBezTo>
                  <a:pt x="2439" y="5281"/>
                  <a:pt x="5017" y="10341"/>
                  <a:pt x="7618" y="15437"/>
                </a:cubicBezTo>
                <a:cubicBezTo>
                  <a:pt x="12812" y="26095"/>
                  <a:pt x="19355" y="37113"/>
                  <a:pt x="29009" y="38582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2" name="Google Shape;442;g2e6fe2c53f2_0_3"/>
          <p:cNvSpPr/>
          <p:nvPr/>
        </p:nvSpPr>
        <p:spPr>
          <a:xfrm>
            <a:off x="364163" y="1471466"/>
            <a:ext cx="22443" cy="31463"/>
          </a:xfrm>
          <a:custGeom>
            <a:rect b="b" l="l" r="r" t="t"/>
            <a:pathLst>
              <a:path extrusionOk="0" h="41950" w="29924">
                <a:moveTo>
                  <a:pt x="4099" y="41909"/>
                </a:moveTo>
                <a:lnTo>
                  <a:pt x="4234" y="41947"/>
                </a:lnTo>
                <a:cubicBezTo>
                  <a:pt x="5254" y="41939"/>
                  <a:pt x="8401" y="40635"/>
                  <a:pt x="15627" y="28816"/>
                </a:cubicBezTo>
                <a:lnTo>
                  <a:pt x="16204" y="27864"/>
                </a:lnTo>
                <a:cubicBezTo>
                  <a:pt x="20723" y="18929"/>
                  <a:pt x="25221" y="9756"/>
                  <a:pt x="29882" y="-3"/>
                </a:cubicBezTo>
                <a:cubicBezTo>
                  <a:pt x="19682" y="1076"/>
                  <a:pt x="11190" y="4637"/>
                  <a:pt x="6011" y="10190"/>
                </a:cubicBezTo>
                <a:cubicBezTo>
                  <a:pt x="1491" y="15002"/>
                  <a:pt x="-495" y="21403"/>
                  <a:pt x="44" y="29160"/>
                </a:cubicBezTo>
                <a:cubicBezTo>
                  <a:pt x="622" y="37982"/>
                  <a:pt x="2915" y="41287"/>
                  <a:pt x="4099" y="41909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3" name="Google Shape;443;g2e6fe2c53f2_0_3"/>
          <p:cNvSpPr/>
          <p:nvPr/>
        </p:nvSpPr>
        <p:spPr>
          <a:xfrm>
            <a:off x="207461" y="1236917"/>
            <a:ext cx="624916" cy="675536"/>
          </a:xfrm>
          <a:custGeom>
            <a:rect b="b" l="l" r="r" t="t"/>
            <a:pathLst>
              <a:path extrusionOk="0" h="900714" w="833221">
                <a:moveTo>
                  <a:pt x="417195" y="900711"/>
                </a:moveTo>
                <a:cubicBezTo>
                  <a:pt x="647271" y="900351"/>
                  <a:pt x="833539" y="713529"/>
                  <a:pt x="833179" y="483445"/>
                </a:cubicBezTo>
                <a:cubicBezTo>
                  <a:pt x="832954" y="315697"/>
                  <a:pt x="733525" y="171327"/>
                  <a:pt x="590541" y="105505"/>
                </a:cubicBezTo>
                <a:lnTo>
                  <a:pt x="590421" y="24566"/>
                </a:lnTo>
                <a:cubicBezTo>
                  <a:pt x="590399" y="10985"/>
                  <a:pt x="579366" y="-33"/>
                  <a:pt x="565725" y="-3"/>
                </a:cubicBezTo>
                <a:lnTo>
                  <a:pt x="461288" y="132"/>
                </a:lnTo>
                <a:cubicBezTo>
                  <a:pt x="493292" y="113083"/>
                  <a:pt x="528789" y="210579"/>
                  <a:pt x="569645" y="297672"/>
                </a:cubicBezTo>
                <a:cubicBezTo>
                  <a:pt x="593157" y="293220"/>
                  <a:pt x="613956" y="298818"/>
                  <a:pt x="631067" y="314131"/>
                </a:cubicBezTo>
                <a:cubicBezTo>
                  <a:pt x="642999" y="324774"/>
                  <a:pt x="654377" y="343279"/>
                  <a:pt x="652960" y="360555"/>
                </a:cubicBezTo>
                <a:cubicBezTo>
                  <a:pt x="652083" y="371243"/>
                  <a:pt x="646432" y="380155"/>
                  <a:pt x="636651" y="386331"/>
                </a:cubicBezTo>
                <a:cubicBezTo>
                  <a:pt x="629628" y="390761"/>
                  <a:pt x="622230" y="393009"/>
                  <a:pt x="614705" y="393024"/>
                </a:cubicBezTo>
                <a:cubicBezTo>
                  <a:pt x="591628" y="393077"/>
                  <a:pt x="573332" y="372210"/>
                  <a:pt x="564616" y="354395"/>
                </a:cubicBezTo>
                <a:cubicBezTo>
                  <a:pt x="561280" y="347814"/>
                  <a:pt x="557975" y="341158"/>
                  <a:pt x="554692" y="334465"/>
                </a:cubicBezTo>
                <a:cubicBezTo>
                  <a:pt x="530768" y="345910"/>
                  <a:pt x="506326" y="365765"/>
                  <a:pt x="486382" y="390011"/>
                </a:cubicBezTo>
                <a:cubicBezTo>
                  <a:pt x="492086" y="397993"/>
                  <a:pt x="495736" y="407220"/>
                  <a:pt x="497145" y="417623"/>
                </a:cubicBezTo>
                <a:cubicBezTo>
                  <a:pt x="499633" y="435311"/>
                  <a:pt x="490849" y="461514"/>
                  <a:pt x="477185" y="477231"/>
                </a:cubicBezTo>
                <a:cubicBezTo>
                  <a:pt x="462465" y="494140"/>
                  <a:pt x="443667" y="497116"/>
                  <a:pt x="426856" y="484959"/>
                </a:cubicBezTo>
                <a:cubicBezTo>
                  <a:pt x="417517" y="478191"/>
                  <a:pt x="412105" y="469744"/>
                  <a:pt x="410801" y="459903"/>
                </a:cubicBezTo>
                <a:cubicBezTo>
                  <a:pt x="407833" y="437200"/>
                  <a:pt x="427538" y="413126"/>
                  <a:pt x="441868" y="395512"/>
                </a:cubicBezTo>
                <a:lnTo>
                  <a:pt x="443795" y="393174"/>
                </a:lnTo>
                <a:cubicBezTo>
                  <a:pt x="439770" y="391420"/>
                  <a:pt x="435355" y="389996"/>
                  <a:pt x="430626" y="389052"/>
                </a:cubicBezTo>
                <a:cubicBezTo>
                  <a:pt x="405592" y="383850"/>
                  <a:pt x="383189" y="384502"/>
                  <a:pt x="366678" y="391001"/>
                </a:cubicBezTo>
                <a:cubicBezTo>
                  <a:pt x="363627" y="392177"/>
                  <a:pt x="360629" y="393436"/>
                  <a:pt x="357646" y="394763"/>
                </a:cubicBezTo>
                <a:cubicBezTo>
                  <a:pt x="358861" y="400924"/>
                  <a:pt x="359835" y="406988"/>
                  <a:pt x="360382" y="412901"/>
                </a:cubicBezTo>
                <a:cubicBezTo>
                  <a:pt x="362908" y="438804"/>
                  <a:pt x="355743" y="457654"/>
                  <a:pt x="337859" y="472285"/>
                </a:cubicBezTo>
                <a:cubicBezTo>
                  <a:pt x="330994" y="477898"/>
                  <a:pt x="322030" y="481129"/>
                  <a:pt x="313275" y="481099"/>
                </a:cubicBezTo>
                <a:cubicBezTo>
                  <a:pt x="304671" y="481136"/>
                  <a:pt x="297206" y="478108"/>
                  <a:pt x="291690" y="472345"/>
                </a:cubicBezTo>
                <a:cubicBezTo>
                  <a:pt x="281946" y="462159"/>
                  <a:pt x="277606" y="450706"/>
                  <a:pt x="278738" y="438114"/>
                </a:cubicBezTo>
                <a:cubicBezTo>
                  <a:pt x="281047" y="413051"/>
                  <a:pt x="304049" y="393886"/>
                  <a:pt x="313853" y="386803"/>
                </a:cubicBezTo>
                <a:cubicBezTo>
                  <a:pt x="316701" y="384750"/>
                  <a:pt x="319669" y="382733"/>
                  <a:pt x="322719" y="380807"/>
                </a:cubicBezTo>
                <a:cubicBezTo>
                  <a:pt x="315172" y="359851"/>
                  <a:pt x="299282" y="328686"/>
                  <a:pt x="269399" y="316956"/>
                </a:cubicBezTo>
                <a:cubicBezTo>
                  <a:pt x="263298" y="329826"/>
                  <a:pt x="257092" y="342567"/>
                  <a:pt x="250841" y="354912"/>
                </a:cubicBezTo>
                <a:lnTo>
                  <a:pt x="249297" y="357393"/>
                </a:lnTo>
                <a:cubicBezTo>
                  <a:pt x="243849" y="365705"/>
                  <a:pt x="229660" y="384315"/>
                  <a:pt x="212137" y="384345"/>
                </a:cubicBezTo>
                <a:cubicBezTo>
                  <a:pt x="205736" y="384345"/>
                  <a:pt x="199710" y="381924"/>
                  <a:pt x="194268" y="377135"/>
                </a:cubicBezTo>
                <a:cubicBezTo>
                  <a:pt x="177494" y="362377"/>
                  <a:pt x="176835" y="337321"/>
                  <a:pt x="183580" y="319055"/>
                </a:cubicBezTo>
                <a:cubicBezTo>
                  <a:pt x="192012" y="296263"/>
                  <a:pt x="214385" y="282637"/>
                  <a:pt x="243481" y="282577"/>
                </a:cubicBezTo>
                <a:cubicBezTo>
                  <a:pt x="246524" y="282577"/>
                  <a:pt x="249582" y="282719"/>
                  <a:pt x="252655" y="283011"/>
                </a:cubicBezTo>
                <a:cubicBezTo>
                  <a:pt x="290325" y="199591"/>
                  <a:pt x="323274" y="106937"/>
                  <a:pt x="353164" y="304"/>
                </a:cubicBezTo>
                <a:lnTo>
                  <a:pt x="265981" y="432"/>
                </a:lnTo>
                <a:cubicBezTo>
                  <a:pt x="252340" y="462"/>
                  <a:pt x="241353" y="11517"/>
                  <a:pt x="241353" y="25128"/>
                </a:cubicBezTo>
                <a:lnTo>
                  <a:pt x="241450" y="106052"/>
                </a:lnTo>
                <a:cubicBezTo>
                  <a:pt x="98714" y="172286"/>
                  <a:pt x="-289" y="316956"/>
                  <a:pt x="-41" y="484652"/>
                </a:cubicBezTo>
                <a:cubicBezTo>
                  <a:pt x="318" y="714773"/>
                  <a:pt x="187133" y="901033"/>
                  <a:pt x="417195" y="900711"/>
                </a:cubicBezTo>
              </a:path>
            </a:pathLst>
          </a:custGeom>
          <a:solidFill>
            <a:srgbClr val="FAB226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4" name="Google Shape;444;g2e6fe2c53f2_0_3"/>
          <p:cNvSpPr txBox="1"/>
          <p:nvPr/>
        </p:nvSpPr>
        <p:spPr>
          <a:xfrm rot="-5400000">
            <a:off x="-1157036" y="3645955"/>
            <a:ext cx="3368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PT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AÇÃO DE FORMAÇÃO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5" name="Google Shape;445;g2e6fe2c53f2_0_3"/>
          <p:cNvGrpSpPr/>
          <p:nvPr/>
        </p:nvGrpSpPr>
        <p:grpSpPr>
          <a:xfrm>
            <a:off x="1016605" y="-1014"/>
            <a:ext cx="171672" cy="4764009"/>
            <a:chOff x="1016605" y="-1014"/>
            <a:chExt cx="171672" cy="4764009"/>
          </a:xfrm>
        </p:grpSpPr>
        <p:sp>
          <p:nvSpPr>
            <p:cNvPr id="446" name="Google Shape;446;g2e6fe2c53f2_0_3"/>
            <p:cNvSpPr/>
            <p:nvPr/>
          </p:nvSpPr>
          <p:spPr>
            <a:xfrm>
              <a:off x="1095049" y="-1014"/>
              <a:ext cx="14807" cy="4536033"/>
            </a:xfrm>
            <a:custGeom>
              <a:rect b="b" l="l" r="r" t="t"/>
              <a:pathLst>
                <a:path extrusionOk="0" h="3200023" w="19742">
                  <a:moveTo>
                    <a:pt x="-42" y="-3"/>
                  </a:moveTo>
                  <a:lnTo>
                    <a:pt x="19700" y="-3"/>
                  </a:lnTo>
                  <a:lnTo>
                    <a:pt x="19700" y="3200020"/>
                  </a:lnTo>
                  <a:lnTo>
                    <a:pt x="-42" y="3200020"/>
                  </a:lnTo>
                  <a:lnTo>
                    <a:pt x="-42" y="-3"/>
                  </a:lnTo>
                </a:path>
              </a:pathLst>
            </a:custGeom>
            <a:solidFill>
              <a:srgbClr val="FFD966"/>
            </a:solidFill>
            <a:ln cap="flat" cmpd="sng" w="9525">
              <a:solidFill>
                <a:srgbClr val="FFC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7" name="Google Shape;447;g2e6fe2c53f2_0_3"/>
            <p:cNvSpPr/>
            <p:nvPr/>
          </p:nvSpPr>
          <p:spPr>
            <a:xfrm>
              <a:off x="1016605" y="4458323"/>
              <a:ext cx="171672" cy="304672"/>
            </a:xfrm>
            <a:custGeom>
              <a:rect b="b" l="l" r="r" t="t"/>
              <a:pathLst>
                <a:path extrusionOk="0" h="74950" w="72207">
                  <a:moveTo>
                    <a:pt x="26191" y="-3"/>
                  </a:moveTo>
                  <a:lnTo>
                    <a:pt x="19633" y="18735"/>
                  </a:lnTo>
                  <a:lnTo>
                    <a:pt x="13074" y="37472"/>
                  </a:lnTo>
                  <a:lnTo>
                    <a:pt x="6516" y="56210"/>
                  </a:lnTo>
                  <a:lnTo>
                    <a:pt x="-42" y="74948"/>
                  </a:lnTo>
                  <a:cubicBezTo>
                    <a:pt x="15923" y="63668"/>
                    <a:pt x="40334" y="39751"/>
                    <a:pt x="72166" y="74948"/>
                  </a:cubicBezTo>
                  <a:lnTo>
                    <a:pt x="65607" y="56210"/>
                  </a:lnTo>
                  <a:lnTo>
                    <a:pt x="59049" y="37472"/>
                  </a:lnTo>
                  <a:lnTo>
                    <a:pt x="52491" y="18735"/>
                  </a:lnTo>
                  <a:lnTo>
                    <a:pt x="45933" y="-3"/>
                  </a:lnTo>
                  <a:lnTo>
                    <a:pt x="44704" y="-3"/>
                  </a:lnTo>
                  <a:lnTo>
                    <a:pt x="43467" y="-3"/>
                  </a:lnTo>
                  <a:lnTo>
                    <a:pt x="42238" y="-3"/>
                  </a:lnTo>
                  <a:lnTo>
                    <a:pt x="41001" y="-3"/>
                  </a:lnTo>
                  <a:lnTo>
                    <a:pt x="39764" y="-3"/>
                  </a:lnTo>
                  <a:lnTo>
                    <a:pt x="38535" y="-3"/>
                  </a:lnTo>
                  <a:lnTo>
                    <a:pt x="37299" y="-3"/>
                  </a:lnTo>
                  <a:lnTo>
                    <a:pt x="36062" y="-3"/>
                  </a:lnTo>
                  <a:lnTo>
                    <a:pt x="34833" y="-3"/>
                  </a:lnTo>
                  <a:lnTo>
                    <a:pt x="33596" y="-3"/>
                  </a:lnTo>
                  <a:lnTo>
                    <a:pt x="32367" y="-3"/>
                  </a:lnTo>
                  <a:lnTo>
                    <a:pt x="31130" y="-3"/>
                  </a:lnTo>
                  <a:lnTo>
                    <a:pt x="29894" y="-3"/>
                  </a:lnTo>
                  <a:lnTo>
                    <a:pt x="28664" y="-3"/>
                  </a:lnTo>
                  <a:lnTo>
                    <a:pt x="27428" y="-3"/>
                  </a:lnTo>
                  <a:close/>
                </a:path>
              </a:pathLst>
            </a:custGeom>
            <a:solidFill>
              <a:srgbClr val="999999"/>
            </a:solidFill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48" name="Google Shape;448;g2e6fe2c53f2_0_3"/>
          <p:cNvSpPr/>
          <p:nvPr/>
        </p:nvSpPr>
        <p:spPr>
          <a:xfrm flipH="1" rot="10800000">
            <a:off x="1368250" y="65889"/>
            <a:ext cx="2467859" cy="2670201"/>
          </a:xfrm>
          <a:custGeom>
            <a:rect b="b" l="l" r="r" t="t"/>
            <a:pathLst>
              <a:path extrusionOk="0" h="2188689" w="1939378">
                <a:moveTo>
                  <a:pt x="969870" y="0"/>
                </a:moveTo>
                <a:cubicBezTo>
                  <a:pt x="1107561" y="0"/>
                  <a:pt x="1219181" y="111620"/>
                  <a:pt x="1219181" y="249311"/>
                </a:cubicBezTo>
                <a:lnTo>
                  <a:pt x="1939378" y="249311"/>
                </a:lnTo>
                <a:lnTo>
                  <a:pt x="1939378" y="957398"/>
                </a:lnTo>
                <a:lnTo>
                  <a:pt x="1939016" y="957361"/>
                </a:lnTo>
                <a:cubicBezTo>
                  <a:pt x="1801325" y="957361"/>
                  <a:pt x="1689705" y="1068981"/>
                  <a:pt x="1689705" y="1206672"/>
                </a:cubicBezTo>
                <a:cubicBezTo>
                  <a:pt x="1689705" y="1344363"/>
                  <a:pt x="1801325" y="1455983"/>
                  <a:pt x="1939016" y="1455983"/>
                </a:cubicBezTo>
                <a:lnTo>
                  <a:pt x="1939378" y="1455947"/>
                </a:lnTo>
                <a:lnTo>
                  <a:pt x="1939378" y="2188689"/>
                </a:lnTo>
                <a:lnTo>
                  <a:pt x="0" y="2188689"/>
                </a:lnTo>
                <a:lnTo>
                  <a:pt x="0" y="249311"/>
                </a:lnTo>
                <a:lnTo>
                  <a:pt x="720559" y="249311"/>
                </a:lnTo>
                <a:cubicBezTo>
                  <a:pt x="720559" y="111620"/>
                  <a:pt x="832179" y="0"/>
                  <a:pt x="969870" y="0"/>
                </a:cubicBezTo>
                <a:close/>
              </a:path>
            </a:pathLst>
          </a:custGeom>
          <a:solidFill>
            <a:srgbClr val="FFF2CC"/>
          </a:solidFill>
          <a:ln cap="flat" cmpd="sng" w="12700">
            <a:solidFill>
              <a:srgbClr val="EE8D1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288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9" name="Google Shape;449;g2e6fe2c53f2_0_3"/>
          <p:cNvGrpSpPr/>
          <p:nvPr/>
        </p:nvGrpSpPr>
        <p:grpSpPr>
          <a:xfrm>
            <a:off x="3894186" y="-9376020"/>
            <a:ext cx="2785107" cy="9316419"/>
            <a:chOff x="3894186" y="-3234300"/>
            <a:chExt cx="2785107" cy="9316419"/>
          </a:xfrm>
        </p:grpSpPr>
        <p:pic>
          <p:nvPicPr>
            <p:cNvPr id="450" name="Google Shape;450;g2e6fe2c53f2_0_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962448" y="-3234300"/>
              <a:ext cx="965758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1" name="Google Shape;451;g2e6fe2c53f2_0_3"/>
            <p:cNvSpPr/>
            <p:nvPr/>
          </p:nvSpPr>
          <p:spPr>
            <a:xfrm>
              <a:off x="3894186" y="3614260"/>
              <a:ext cx="2785107" cy="2467859"/>
            </a:xfrm>
            <a:custGeom>
              <a:rect b="b" l="l" r="r" t="t"/>
              <a:pathLst>
                <a:path extrusionOk="0" h="1939378" w="2188689">
                  <a:moveTo>
                    <a:pt x="249311" y="0"/>
                  </a:moveTo>
                  <a:lnTo>
                    <a:pt x="969601" y="0"/>
                  </a:lnTo>
                  <a:lnTo>
                    <a:pt x="969508" y="922"/>
                  </a:lnTo>
                  <a:cubicBezTo>
                    <a:pt x="969508" y="138613"/>
                    <a:pt x="1081128" y="250233"/>
                    <a:pt x="1218819" y="250233"/>
                  </a:cubicBezTo>
                  <a:cubicBezTo>
                    <a:pt x="1356510" y="250233"/>
                    <a:pt x="1468130" y="138613"/>
                    <a:pt x="1468130" y="922"/>
                  </a:cubicBezTo>
                  <a:lnTo>
                    <a:pt x="1468037" y="0"/>
                  </a:lnTo>
                  <a:lnTo>
                    <a:pt x="2188689" y="0"/>
                  </a:lnTo>
                  <a:lnTo>
                    <a:pt x="2188689" y="1939378"/>
                  </a:lnTo>
                  <a:lnTo>
                    <a:pt x="249311" y="1939378"/>
                  </a:lnTo>
                  <a:lnTo>
                    <a:pt x="249311" y="1205750"/>
                  </a:lnTo>
                  <a:cubicBezTo>
                    <a:pt x="111620" y="1205750"/>
                    <a:pt x="0" y="1094130"/>
                    <a:pt x="0" y="956439"/>
                  </a:cubicBezTo>
                  <a:cubicBezTo>
                    <a:pt x="0" y="818748"/>
                    <a:pt x="111620" y="707128"/>
                    <a:pt x="249311" y="707128"/>
                  </a:cubicBezTo>
                  <a:close/>
                </a:path>
              </a:pathLst>
            </a:custGeom>
            <a:solidFill>
              <a:srgbClr val="9CC2E5"/>
            </a:solidFill>
            <a:ln cap="flat" cmpd="sng" w="12700">
              <a:solidFill>
                <a:srgbClr val="9CC2E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252000" spcFirstLastPara="1" rIns="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pt-PT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ABC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2" name="Google Shape;452;g2e6fe2c53f2_0_3"/>
          <p:cNvSpPr/>
          <p:nvPr/>
        </p:nvSpPr>
        <p:spPr>
          <a:xfrm>
            <a:off x="1365406" y="6125208"/>
            <a:ext cx="10631100" cy="6093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453" name="Google Shape;453;g2e6fe2c53f2_0_3"/>
          <p:cNvSpPr txBox="1"/>
          <p:nvPr/>
        </p:nvSpPr>
        <p:spPr>
          <a:xfrm>
            <a:off x="3679225" y="6191400"/>
            <a:ext cx="8317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CRISTINA SOUSA, DANIELA OUTEIRO, ELISABETE PIRES E RITA SERRANO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Uma imagem com dedo, pessoa, unha, polegar&#10;&#10;Descrição gerada automaticamente" id="454" name="Google Shape;454;g2e6fe2c53f2_0_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600000">
            <a:off x="-203810" y="4281498"/>
            <a:ext cx="3397408" cy="5012740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g2e6fe2c53f2_0_3"/>
          <p:cNvSpPr txBox="1"/>
          <p:nvPr/>
        </p:nvSpPr>
        <p:spPr>
          <a:xfrm>
            <a:off x="991525" y="553363"/>
            <a:ext cx="3000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III.d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DESCRITORES 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P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DESEMPENHO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6" name="Google Shape;456;g2e6fe2c53f2_0_3"/>
          <p:cNvSpPr txBox="1"/>
          <p:nvPr/>
        </p:nvSpPr>
        <p:spPr>
          <a:xfrm>
            <a:off x="1818275" y="128500"/>
            <a:ext cx="10180500" cy="33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50400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Escrita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b="0" i="1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AE</a:t>
            </a:r>
            <a:r>
              <a:rPr b="0" i="0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p.6)</a:t>
            </a:r>
            <a:endParaRPr b="0" i="0" sz="2100" u="none" cap="none" strike="noStrike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28800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aluno deve ficar capaz de:</a:t>
            </a:r>
            <a:endParaRPr b="0" i="0" sz="2100" u="none" cap="none" strike="noStrike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2609999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Produzir textos a partir de imagens e de sequências ouvidas ou lidas;     </a:t>
            </a:r>
            <a:endParaRPr b="0" i="0" sz="2100" u="none" cap="none" strike="noStrike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540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</a:t>
            </a:r>
            <a:r>
              <a:rPr b="0" i="0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Dominar técnicas de redação de textos narrativos e descritivos.</a:t>
            </a:r>
            <a:endParaRPr b="0" i="0" sz="2100" u="none" cap="none" strike="noStrike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540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540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540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rgbClr val="00000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7" name="Google Shape;457;g2e6fe2c53f2_0_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945709" y="1068337"/>
            <a:ext cx="430841" cy="47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g2e6fe2c53f2_0_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146409" y="1907887"/>
            <a:ext cx="430841" cy="477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g2e6fe2c53f2_0_3"/>
          <p:cNvSpPr txBox="1"/>
          <p:nvPr/>
        </p:nvSpPr>
        <p:spPr>
          <a:xfrm>
            <a:off x="1818275" y="2747425"/>
            <a:ext cx="9997200" cy="29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2609999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Gramática</a:t>
            </a: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b="0" i="1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AE</a:t>
            </a:r>
            <a:r>
              <a:rPr b="0" i="0" lang="pt-PT" sz="2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p.7)</a:t>
            </a:r>
            <a:endParaRPr b="0" i="0" sz="2100" u="none" cap="none" strike="noStrike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9900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aluno deve ficar capaz de: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630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Utilizar verbos, determinantes e preposições de forma correta, respeitando o género e o número das diferentes classes de palavras.                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0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pt-PT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Compreender os processos de transformação de palavras (verbos, substantivos).</a:t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0" name="Google Shape;460;g2e6fe2c53f2_0_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56559" y="4002999"/>
            <a:ext cx="430841" cy="47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g2e6fe2c53f2_0_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56559" y="5061112"/>
            <a:ext cx="430841" cy="47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2023-12-05T19:35:34Z</dcterms:created>
  <dc:creator>José Pinto</dc:creator>
</cp:coreProperties>
</file>