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AC70D-5887-4444-A288-3E61101528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B667C6-9045-4A30-98EC-DCEAC94F10BC}">
      <dgm:prSet/>
      <dgm:spPr/>
      <dgm:t>
        <a:bodyPr/>
        <a:lstStyle/>
        <a:p>
          <a:r>
            <a:rPr lang="pt-PT" b="1" dirty="0"/>
            <a:t>1. Festas de Santo António</a:t>
          </a:r>
          <a:endParaRPr lang="en-US" dirty="0"/>
        </a:p>
      </dgm:t>
    </dgm:pt>
    <dgm:pt modelId="{36371DA9-16FB-4099-8569-5019AC46418E}" type="parTrans" cxnId="{904B71BD-CE00-4E6A-8897-C93A6EE04089}">
      <dgm:prSet/>
      <dgm:spPr/>
      <dgm:t>
        <a:bodyPr/>
        <a:lstStyle/>
        <a:p>
          <a:endParaRPr lang="en-US"/>
        </a:p>
      </dgm:t>
    </dgm:pt>
    <dgm:pt modelId="{9834FF5E-6706-4DA8-B205-157B8A8092D4}" type="sibTrans" cxnId="{904B71BD-CE00-4E6A-8897-C93A6EE04089}">
      <dgm:prSet/>
      <dgm:spPr/>
      <dgm:t>
        <a:bodyPr/>
        <a:lstStyle/>
        <a:p>
          <a:endParaRPr lang="en-US"/>
        </a:p>
      </dgm:t>
    </dgm:pt>
    <dgm:pt modelId="{2CF36B60-41A0-4CB1-8F78-3F4B050628CA}">
      <dgm:prSet/>
      <dgm:spPr/>
      <dgm:t>
        <a:bodyPr/>
        <a:lstStyle/>
        <a:p>
          <a:r>
            <a:rPr lang="pt-PT" b="1" dirty="0"/>
            <a:t>     . Tradições    </a:t>
          </a:r>
          <a:endParaRPr lang="en-US" dirty="0"/>
        </a:p>
      </dgm:t>
    </dgm:pt>
    <dgm:pt modelId="{FEE54E76-CD81-4CD9-A142-D7689493D73C}" type="parTrans" cxnId="{76572867-7252-418A-BA8B-54A67686476A}">
      <dgm:prSet/>
      <dgm:spPr/>
      <dgm:t>
        <a:bodyPr/>
        <a:lstStyle/>
        <a:p>
          <a:endParaRPr lang="en-US"/>
        </a:p>
      </dgm:t>
    </dgm:pt>
    <dgm:pt modelId="{7313417A-15E7-41BE-A159-00BB3927A5E6}" type="sibTrans" cxnId="{76572867-7252-418A-BA8B-54A67686476A}">
      <dgm:prSet/>
      <dgm:spPr/>
      <dgm:t>
        <a:bodyPr/>
        <a:lstStyle/>
        <a:p>
          <a:endParaRPr lang="en-US"/>
        </a:p>
      </dgm:t>
    </dgm:pt>
    <dgm:pt modelId="{9B505E85-B2AB-4D6E-9741-759188CC75AF}">
      <dgm:prSet/>
      <dgm:spPr/>
      <dgm:t>
        <a:bodyPr/>
        <a:lstStyle/>
        <a:p>
          <a:r>
            <a:rPr lang="pt-PT" b="1"/>
            <a:t>2. Festas de São João</a:t>
          </a:r>
          <a:endParaRPr lang="en-US"/>
        </a:p>
      </dgm:t>
    </dgm:pt>
    <dgm:pt modelId="{B50CB7E8-D310-4FB2-A334-BD54B6D03D20}" type="parTrans" cxnId="{FEF19F73-E624-4E90-9E9B-BD4A6B72BC4E}">
      <dgm:prSet/>
      <dgm:spPr/>
      <dgm:t>
        <a:bodyPr/>
        <a:lstStyle/>
        <a:p>
          <a:endParaRPr lang="en-US"/>
        </a:p>
      </dgm:t>
    </dgm:pt>
    <dgm:pt modelId="{5C7ACC19-EC96-4338-B61B-3138BE8964F1}" type="sibTrans" cxnId="{FEF19F73-E624-4E90-9E9B-BD4A6B72BC4E}">
      <dgm:prSet/>
      <dgm:spPr/>
      <dgm:t>
        <a:bodyPr/>
        <a:lstStyle/>
        <a:p>
          <a:endParaRPr lang="en-US"/>
        </a:p>
      </dgm:t>
    </dgm:pt>
    <dgm:pt modelId="{06F01684-585B-4B6A-85F7-59079EE4E4E4}">
      <dgm:prSet/>
      <dgm:spPr/>
      <dgm:t>
        <a:bodyPr/>
        <a:lstStyle/>
        <a:p>
          <a:r>
            <a:rPr lang="pt-PT" b="1" dirty="0"/>
            <a:t>     . Tradições</a:t>
          </a:r>
          <a:endParaRPr lang="en-US" dirty="0"/>
        </a:p>
      </dgm:t>
    </dgm:pt>
    <dgm:pt modelId="{65C1E8B7-49B8-470A-BD24-C92933F28DB6}" type="parTrans" cxnId="{A0B327A5-F5F0-4BA4-9898-CFD58A823B0B}">
      <dgm:prSet/>
      <dgm:spPr/>
      <dgm:t>
        <a:bodyPr/>
        <a:lstStyle/>
        <a:p>
          <a:endParaRPr lang="en-US"/>
        </a:p>
      </dgm:t>
    </dgm:pt>
    <dgm:pt modelId="{90C3ACB0-0D24-42CE-A4EB-18249E45BCE7}" type="sibTrans" cxnId="{A0B327A5-F5F0-4BA4-9898-CFD58A823B0B}">
      <dgm:prSet/>
      <dgm:spPr/>
      <dgm:t>
        <a:bodyPr/>
        <a:lstStyle/>
        <a:p>
          <a:endParaRPr lang="en-US"/>
        </a:p>
      </dgm:t>
    </dgm:pt>
    <dgm:pt modelId="{A0ABEB19-407C-4FF1-B10B-D17314D005E9}">
      <dgm:prSet/>
      <dgm:spPr/>
      <dgm:t>
        <a:bodyPr/>
        <a:lstStyle/>
        <a:p>
          <a:r>
            <a:rPr lang="pt-PT" b="1"/>
            <a:t>3. Festas de São Pedro</a:t>
          </a:r>
          <a:endParaRPr lang="en-US"/>
        </a:p>
      </dgm:t>
    </dgm:pt>
    <dgm:pt modelId="{2A5264C7-4707-4D81-A3C0-D12EC2D11E38}" type="parTrans" cxnId="{461E34E3-F650-4F9B-AED7-A57BE3FFA1FC}">
      <dgm:prSet/>
      <dgm:spPr/>
      <dgm:t>
        <a:bodyPr/>
        <a:lstStyle/>
        <a:p>
          <a:endParaRPr lang="en-US"/>
        </a:p>
      </dgm:t>
    </dgm:pt>
    <dgm:pt modelId="{0E719939-5759-45AB-8976-0CC3B8435766}" type="sibTrans" cxnId="{461E34E3-F650-4F9B-AED7-A57BE3FFA1FC}">
      <dgm:prSet/>
      <dgm:spPr/>
      <dgm:t>
        <a:bodyPr/>
        <a:lstStyle/>
        <a:p>
          <a:endParaRPr lang="en-US"/>
        </a:p>
      </dgm:t>
    </dgm:pt>
    <dgm:pt modelId="{A1BD8EC9-CD9D-4264-A448-09533A3E702D}">
      <dgm:prSet/>
      <dgm:spPr/>
      <dgm:t>
        <a:bodyPr/>
        <a:lstStyle/>
        <a:p>
          <a:r>
            <a:rPr lang="pt-PT" b="1" dirty="0"/>
            <a:t>     . Tradições</a:t>
          </a:r>
          <a:endParaRPr lang="en-US" dirty="0"/>
        </a:p>
      </dgm:t>
    </dgm:pt>
    <dgm:pt modelId="{BC0F5226-EE6E-4C46-A94F-7A060A96BC74}" type="parTrans" cxnId="{698C36AE-E3F0-44EF-AF99-999913CB2910}">
      <dgm:prSet/>
      <dgm:spPr/>
      <dgm:t>
        <a:bodyPr/>
        <a:lstStyle/>
        <a:p>
          <a:endParaRPr lang="en-US"/>
        </a:p>
      </dgm:t>
    </dgm:pt>
    <dgm:pt modelId="{40D67518-A4DE-4EF5-A960-8D1B7E6415D9}" type="sibTrans" cxnId="{698C36AE-E3F0-44EF-AF99-999913CB2910}">
      <dgm:prSet/>
      <dgm:spPr/>
      <dgm:t>
        <a:bodyPr/>
        <a:lstStyle/>
        <a:p>
          <a:endParaRPr lang="en-US"/>
        </a:p>
      </dgm:t>
    </dgm:pt>
    <dgm:pt modelId="{3BE48583-D343-4D5C-864D-0CAD48FF003C}">
      <dgm:prSet/>
      <dgm:spPr/>
      <dgm:t>
        <a:bodyPr/>
        <a:lstStyle/>
        <a:p>
          <a:r>
            <a:rPr lang="pt-PT" b="1"/>
            <a:t>4. Comidas Típicas</a:t>
          </a:r>
          <a:endParaRPr lang="en-US"/>
        </a:p>
      </dgm:t>
    </dgm:pt>
    <dgm:pt modelId="{E4A8613A-F76B-4ED9-98AF-5091E1A97BA7}" type="parTrans" cxnId="{77A620F4-2983-4EA3-BCD3-E166BB09964A}">
      <dgm:prSet/>
      <dgm:spPr/>
      <dgm:t>
        <a:bodyPr/>
        <a:lstStyle/>
        <a:p>
          <a:endParaRPr lang="en-US"/>
        </a:p>
      </dgm:t>
    </dgm:pt>
    <dgm:pt modelId="{94D5A0DB-7FB5-4C96-AC2C-7E39E9CB539D}" type="sibTrans" cxnId="{77A620F4-2983-4EA3-BCD3-E166BB09964A}">
      <dgm:prSet/>
      <dgm:spPr/>
      <dgm:t>
        <a:bodyPr/>
        <a:lstStyle/>
        <a:p>
          <a:endParaRPr lang="en-US"/>
        </a:p>
      </dgm:t>
    </dgm:pt>
    <dgm:pt modelId="{51C71804-F9DA-499C-A7D7-9F02BA47E0AA}" type="pres">
      <dgm:prSet presAssocID="{3D6AC70D-5887-4444-A288-3E61101528FB}" presName="linear" presStyleCnt="0">
        <dgm:presLayoutVars>
          <dgm:animLvl val="lvl"/>
          <dgm:resizeHandles val="exact"/>
        </dgm:presLayoutVars>
      </dgm:prSet>
      <dgm:spPr/>
    </dgm:pt>
    <dgm:pt modelId="{A394C150-2576-4699-B014-61AF299D8458}" type="pres">
      <dgm:prSet presAssocID="{C0B667C6-9045-4A30-98EC-DCEAC94F10B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C889960-E612-4EFA-8B77-41B170527B14}" type="pres">
      <dgm:prSet presAssocID="{9834FF5E-6706-4DA8-B205-157B8A8092D4}" presName="spacer" presStyleCnt="0"/>
      <dgm:spPr/>
    </dgm:pt>
    <dgm:pt modelId="{ECAC099C-3667-4114-B676-43A2BEA50097}" type="pres">
      <dgm:prSet presAssocID="{2CF36B60-41A0-4CB1-8F78-3F4B050628C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DD1D95E-52BE-4EE7-807C-87FE0D232B9C}" type="pres">
      <dgm:prSet presAssocID="{7313417A-15E7-41BE-A159-00BB3927A5E6}" presName="spacer" presStyleCnt="0"/>
      <dgm:spPr/>
    </dgm:pt>
    <dgm:pt modelId="{E5E37ECD-D61D-4398-ABFA-EC5FFFA89CBC}" type="pres">
      <dgm:prSet presAssocID="{9B505E85-B2AB-4D6E-9741-759188CC75A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A838DC7-6EB3-42A8-B19F-7BC54140FF9A}" type="pres">
      <dgm:prSet presAssocID="{5C7ACC19-EC96-4338-B61B-3138BE8964F1}" presName="spacer" presStyleCnt="0"/>
      <dgm:spPr/>
    </dgm:pt>
    <dgm:pt modelId="{B0BB2DD0-27DC-4607-A994-836532F0577B}" type="pres">
      <dgm:prSet presAssocID="{06F01684-585B-4B6A-85F7-59079EE4E4E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BDA5562-18C6-4DF8-9CC1-382FFC43CA88}" type="pres">
      <dgm:prSet presAssocID="{90C3ACB0-0D24-42CE-A4EB-18249E45BCE7}" presName="spacer" presStyleCnt="0"/>
      <dgm:spPr/>
    </dgm:pt>
    <dgm:pt modelId="{4DE82962-967B-4984-9650-88F07A3002DD}" type="pres">
      <dgm:prSet presAssocID="{A0ABEB19-407C-4FF1-B10B-D17314D005E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0F6AE03-F3AD-4406-AAA3-053C8CDF96B6}" type="pres">
      <dgm:prSet presAssocID="{0E719939-5759-45AB-8976-0CC3B8435766}" presName="spacer" presStyleCnt="0"/>
      <dgm:spPr/>
    </dgm:pt>
    <dgm:pt modelId="{9D207589-EF6D-4602-980A-DF9ED0852A29}" type="pres">
      <dgm:prSet presAssocID="{A1BD8EC9-CD9D-4264-A448-09533A3E702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61892EB-D163-4D3F-8C4C-233F9F696718}" type="pres">
      <dgm:prSet presAssocID="{40D67518-A4DE-4EF5-A960-8D1B7E6415D9}" presName="spacer" presStyleCnt="0"/>
      <dgm:spPr/>
    </dgm:pt>
    <dgm:pt modelId="{39F27C62-27E9-4645-9118-CCB6CEDF98C0}" type="pres">
      <dgm:prSet presAssocID="{3BE48583-D343-4D5C-864D-0CAD48FF003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0BFCB0F-019A-4E26-804A-579D88C11842}" type="presOf" srcId="{3BE48583-D343-4D5C-864D-0CAD48FF003C}" destId="{39F27C62-27E9-4645-9118-CCB6CEDF98C0}" srcOrd="0" destOrd="0" presId="urn:microsoft.com/office/officeart/2005/8/layout/vList2"/>
    <dgm:cxn modelId="{13426B13-08CC-4C1B-AEC2-4E2F1408732A}" type="presOf" srcId="{A1BD8EC9-CD9D-4264-A448-09533A3E702D}" destId="{9D207589-EF6D-4602-980A-DF9ED0852A29}" srcOrd="0" destOrd="0" presId="urn:microsoft.com/office/officeart/2005/8/layout/vList2"/>
    <dgm:cxn modelId="{96323C15-6ADF-4404-BC46-BA4BDE078276}" type="presOf" srcId="{06F01684-585B-4B6A-85F7-59079EE4E4E4}" destId="{B0BB2DD0-27DC-4607-A994-836532F0577B}" srcOrd="0" destOrd="0" presId="urn:microsoft.com/office/officeart/2005/8/layout/vList2"/>
    <dgm:cxn modelId="{6445DE3E-318E-4B2C-97EE-B64F52E160A1}" type="presOf" srcId="{2CF36B60-41A0-4CB1-8F78-3F4B050628CA}" destId="{ECAC099C-3667-4114-B676-43A2BEA50097}" srcOrd="0" destOrd="0" presId="urn:microsoft.com/office/officeart/2005/8/layout/vList2"/>
    <dgm:cxn modelId="{76572867-7252-418A-BA8B-54A67686476A}" srcId="{3D6AC70D-5887-4444-A288-3E61101528FB}" destId="{2CF36B60-41A0-4CB1-8F78-3F4B050628CA}" srcOrd="1" destOrd="0" parTransId="{FEE54E76-CD81-4CD9-A142-D7689493D73C}" sibTransId="{7313417A-15E7-41BE-A159-00BB3927A5E6}"/>
    <dgm:cxn modelId="{FEF19F73-E624-4E90-9E9B-BD4A6B72BC4E}" srcId="{3D6AC70D-5887-4444-A288-3E61101528FB}" destId="{9B505E85-B2AB-4D6E-9741-759188CC75AF}" srcOrd="2" destOrd="0" parTransId="{B50CB7E8-D310-4FB2-A334-BD54B6D03D20}" sibTransId="{5C7ACC19-EC96-4338-B61B-3138BE8964F1}"/>
    <dgm:cxn modelId="{5202F08F-CD69-411D-A416-4D832758F1D7}" type="presOf" srcId="{9B505E85-B2AB-4D6E-9741-759188CC75AF}" destId="{E5E37ECD-D61D-4398-ABFA-EC5FFFA89CBC}" srcOrd="0" destOrd="0" presId="urn:microsoft.com/office/officeart/2005/8/layout/vList2"/>
    <dgm:cxn modelId="{71401492-08CB-4C94-8ECC-DD80AAEE0BFE}" type="presOf" srcId="{A0ABEB19-407C-4FF1-B10B-D17314D005E9}" destId="{4DE82962-967B-4984-9650-88F07A3002DD}" srcOrd="0" destOrd="0" presId="urn:microsoft.com/office/officeart/2005/8/layout/vList2"/>
    <dgm:cxn modelId="{A0B327A5-F5F0-4BA4-9898-CFD58A823B0B}" srcId="{3D6AC70D-5887-4444-A288-3E61101528FB}" destId="{06F01684-585B-4B6A-85F7-59079EE4E4E4}" srcOrd="3" destOrd="0" parTransId="{65C1E8B7-49B8-470A-BD24-C92933F28DB6}" sibTransId="{90C3ACB0-0D24-42CE-A4EB-18249E45BCE7}"/>
    <dgm:cxn modelId="{698C36AE-E3F0-44EF-AF99-999913CB2910}" srcId="{3D6AC70D-5887-4444-A288-3E61101528FB}" destId="{A1BD8EC9-CD9D-4264-A448-09533A3E702D}" srcOrd="5" destOrd="0" parTransId="{BC0F5226-EE6E-4C46-A94F-7A060A96BC74}" sibTransId="{40D67518-A4DE-4EF5-A960-8D1B7E6415D9}"/>
    <dgm:cxn modelId="{904B71BD-CE00-4E6A-8897-C93A6EE04089}" srcId="{3D6AC70D-5887-4444-A288-3E61101528FB}" destId="{C0B667C6-9045-4A30-98EC-DCEAC94F10BC}" srcOrd="0" destOrd="0" parTransId="{36371DA9-16FB-4099-8569-5019AC46418E}" sibTransId="{9834FF5E-6706-4DA8-B205-157B8A8092D4}"/>
    <dgm:cxn modelId="{06F552C3-DE5F-47C8-9E64-98DF1B5991F3}" type="presOf" srcId="{3D6AC70D-5887-4444-A288-3E61101528FB}" destId="{51C71804-F9DA-499C-A7D7-9F02BA47E0AA}" srcOrd="0" destOrd="0" presId="urn:microsoft.com/office/officeart/2005/8/layout/vList2"/>
    <dgm:cxn modelId="{FDE6B7CB-BF7F-4F83-B3EB-9670CE2F3CC4}" type="presOf" srcId="{C0B667C6-9045-4A30-98EC-DCEAC94F10BC}" destId="{A394C150-2576-4699-B014-61AF299D8458}" srcOrd="0" destOrd="0" presId="urn:microsoft.com/office/officeart/2005/8/layout/vList2"/>
    <dgm:cxn modelId="{461E34E3-F650-4F9B-AED7-A57BE3FFA1FC}" srcId="{3D6AC70D-5887-4444-A288-3E61101528FB}" destId="{A0ABEB19-407C-4FF1-B10B-D17314D005E9}" srcOrd="4" destOrd="0" parTransId="{2A5264C7-4707-4D81-A3C0-D12EC2D11E38}" sibTransId="{0E719939-5759-45AB-8976-0CC3B8435766}"/>
    <dgm:cxn modelId="{77A620F4-2983-4EA3-BCD3-E166BB09964A}" srcId="{3D6AC70D-5887-4444-A288-3E61101528FB}" destId="{3BE48583-D343-4D5C-864D-0CAD48FF003C}" srcOrd="6" destOrd="0" parTransId="{E4A8613A-F76B-4ED9-98AF-5091E1A97BA7}" sibTransId="{94D5A0DB-7FB5-4C96-AC2C-7E39E9CB539D}"/>
    <dgm:cxn modelId="{523E235A-C918-45F4-9122-4DC391372931}" type="presParOf" srcId="{51C71804-F9DA-499C-A7D7-9F02BA47E0AA}" destId="{A394C150-2576-4699-B014-61AF299D8458}" srcOrd="0" destOrd="0" presId="urn:microsoft.com/office/officeart/2005/8/layout/vList2"/>
    <dgm:cxn modelId="{5C305085-9E7A-49A1-9543-E0681E5AB89F}" type="presParOf" srcId="{51C71804-F9DA-499C-A7D7-9F02BA47E0AA}" destId="{EC889960-E612-4EFA-8B77-41B170527B14}" srcOrd="1" destOrd="0" presId="urn:microsoft.com/office/officeart/2005/8/layout/vList2"/>
    <dgm:cxn modelId="{E04CAFE0-A4BD-4F00-BE27-B16B11910268}" type="presParOf" srcId="{51C71804-F9DA-499C-A7D7-9F02BA47E0AA}" destId="{ECAC099C-3667-4114-B676-43A2BEA50097}" srcOrd="2" destOrd="0" presId="urn:microsoft.com/office/officeart/2005/8/layout/vList2"/>
    <dgm:cxn modelId="{72CFD704-87C4-4944-B4FC-9348AAC938AD}" type="presParOf" srcId="{51C71804-F9DA-499C-A7D7-9F02BA47E0AA}" destId="{5DD1D95E-52BE-4EE7-807C-87FE0D232B9C}" srcOrd="3" destOrd="0" presId="urn:microsoft.com/office/officeart/2005/8/layout/vList2"/>
    <dgm:cxn modelId="{9B842CCA-3ED9-4B40-BE3E-1917CF45C35A}" type="presParOf" srcId="{51C71804-F9DA-499C-A7D7-9F02BA47E0AA}" destId="{E5E37ECD-D61D-4398-ABFA-EC5FFFA89CBC}" srcOrd="4" destOrd="0" presId="urn:microsoft.com/office/officeart/2005/8/layout/vList2"/>
    <dgm:cxn modelId="{6AB528A4-BBF9-4F62-8098-0BAE9B6F27AD}" type="presParOf" srcId="{51C71804-F9DA-499C-A7D7-9F02BA47E0AA}" destId="{EA838DC7-6EB3-42A8-B19F-7BC54140FF9A}" srcOrd="5" destOrd="0" presId="urn:microsoft.com/office/officeart/2005/8/layout/vList2"/>
    <dgm:cxn modelId="{E8050250-112B-4787-B82D-2973FD2DD979}" type="presParOf" srcId="{51C71804-F9DA-499C-A7D7-9F02BA47E0AA}" destId="{B0BB2DD0-27DC-4607-A994-836532F0577B}" srcOrd="6" destOrd="0" presId="urn:microsoft.com/office/officeart/2005/8/layout/vList2"/>
    <dgm:cxn modelId="{A076A005-A9B6-4372-8C07-4FE50693A2BE}" type="presParOf" srcId="{51C71804-F9DA-499C-A7D7-9F02BA47E0AA}" destId="{BBDA5562-18C6-4DF8-9CC1-382FFC43CA88}" srcOrd="7" destOrd="0" presId="urn:microsoft.com/office/officeart/2005/8/layout/vList2"/>
    <dgm:cxn modelId="{24A2DFFC-D37D-4D72-9FF3-9EFC96469DC3}" type="presParOf" srcId="{51C71804-F9DA-499C-A7D7-9F02BA47E0AA}" destId="{4DE82962-967B-4984-9650-88F07A3002DD}" srcOrd="8" destOrd="0" presId="urn:microsoft.com/office/officeart/2005/8/layout/vList2"/>
    <dgm:cxn modelId="{FA99F474-7301-4A4F-9A54-A7F7EBBD81D5}" type="presParOf" srcId="{51C71804-F9DA-499C-A7D7-9F02BA47E0AA}" destId="{C0F6AE03-F3AD-4406-AAA3-053C8CDF96B6}" srcOrd="9" destOrd="0" presId="urn:microsoft.com/office/officeart/2005/8/layout/vList2"/>
    <dgm:cxn modelId="{8CD6604C-BEDB-46F6-85F5-EAF2E073DD78}" type="presParOf" srcId="{51C71804-F9DA-499C-A7D7-9F02BA47E0AA}" destId="{9D207589-EF6D-4602-980A-DF9ED0852A29}" srcOrd="10" destOrd="0" presId="urn:microsoft.com/office/officeart/2005/8/layout/vList2"/>
    <dgm:cxn modelId="{891DB954-F4A9-4A3F-80D5-3D95B1037B55}" type="presParOf" srcId="{51C71804-F9DA-499C-A7D7-9F02BA47E0AA}" destId="{361892EB-D163-4D3F-8C4C-233F9F696718}" srcOrd="11" destOrd="0" presId="urn:microsoft.com/office/officeart/2005/8/layout/vList2"/>
    <dgm:cxn modelId="{3D18291B-B7DF-463F-B1F0-B87558464735}" type="presParOf" srcId="{51C71804-F9DA-499C-A7D7-9F02BA47E0AA}" destId="{39F27C62-27E9-4645-9118-CCB6CEDF98C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C150-2576-4699-B014-61AF299D8458}">
      <dsp:nvSpPr>
        <dsp:cNvPr id="0" name=""/>
        <dsp:cNvSpPr/>
      </dsp:nvSpPr>
      <dsp:spPr>
        <a:xfrm>
          <a:off x="0" y="48519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b="1" kern="1200" dirty="0"/>
            <a:t>1. Festas de Santo António</a:t>
          </a:r>
          <a:endParaRPr lang="en-US" sz="2300" kern="1200" dirty="0"/>
        </a:p>
      </dsp:txBody>
      <dsp:txXfrm>
        <a:off x="26930" y="75449"/>
        <a:ext cx="10461740" cy="497795"/>
      </dsp:txXfrm>
    </dsp:sp>
    <dsp:sp modelId="{ECAC099C-3667-4114-B676-43A2BEA50097}">
      <dsp:nvSpPr>
        <dsp:cNvPr id="0" name=""/>
        <dsp:cNvSpPr/>
      </dsp:nvSpPr>
      <dsp:spPr>
        <a:xfrm>
          <a:off x="0" y="666414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b="1" kern="1200" dirty="0"/>
            <a:t>     . Tradições    </a:t>
          </a:r>
          <a:endParaRPr lang="en-US" sz="2300" kern="1200" dirty="0"/>
        </a:p>
      </dsp:txBody>
      <dsp:txXfrm>
        <a:off x="26930" y="693344"/>
        <a:ext cx="10461740" cy="497795"/>
      </dsp:txXfrm>
    </dsp:sp>
    <dsp:sp modelId="{E5E37ECD-D61D-4398-ABFA-EC5FFFA89CBC}">
      <dsp:nvSpPr>
        <dsp:cNvPr id="0" name=""/>
        <dsp:cNvSpPr/>
      </dsp:nvSpPr>
      <dsp:spPr>
        <a:xfrm>
          <a:off x="0" y="1284309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b="1" kern="1200"/>
            <a:t>2. Festas de São João</a:t>
          </a:r>
          <a:endParaRPr lang="en-US" sz="2300" kern="1200"/>
        </a:p>
      </dsp:txBody>
      <dsp:txXfrm>
        <a:off x="26930" y="1311239"/>
        <a:ext cx="10461740" cy="497795"/>
      </dsp:txXfrm>
    </dsp:sp>
    <dsp:sp modelId="{B0BB2DD0-27DC-4607-A994-836532F0577B}">
      <dsp:nvSpPr>
        <dsp:cNvPr id="0" name=""/>
        <dsp:cNvSpPr/>
      </dsp:nvSpPr>
      <dsp:spPr>
        <a:xfrm>
          <a:off x="0" y="1902204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b="1" kern="1200" dirty="0"/>
            <a:t>     . Tradições</a:t>
          </a:r>
          <a:endParaRPr lang="en-US" sz="2300" kern="1200" dirty="0"/>
        </a:p>
      </dsp:txBody>
      <dsp:txXfrm>
        <a:off x="26930" y="1929134"/>
        <a:ext cx="10461740" cy="497795"/>
      </dsp:txXfrm>
    </dsp:sp>
    <dsp:sp modelId="{4DE82962-967B-4984-9650-88F07A3002DD}">
      <dsp:nvSpPr>
        <dsp:cNvPr id="0" name=""/>
        <dsp:cNvSpPr/>
      </dsp:nvSpPr>
      <dsp:spPr>
        <a:xfrm>
          <a:off x="0" y="2520099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b="1" kern="1200"/>
            <a:t>3. Festas de São Pedro</a:t>
          </a:r>
          <a:endParaRPr lang="en-US" sz="2300" kern="1200"/>
        </a:p>
      </dsp:txBody>
      <dsp:txXfrm>
        <a:off x="26930" y="2547029"/>
        <a:ext cx="10461740" cy="497795"/>
      </dsp:txXfrm>
    </dsp:sp>
    <dsp:sp modelId="{9D207589-EF6D-4602-980A-DF9ED0852A29}">
      <dsp:nvSpPr>
        <dsp:cNvPr id="0" name=""/>
        <dsp:cNvSpPr/>
      </dsp:nvSpPr>
      <dsp:spPr>
        <a:xfrm>
          <a:off x="0" y="3137994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b="1" kern="1200" dirty="0"/>
            <a:t>     . Tradições</a:t>
          </a:r>
          <a:endParaRPr lang="en-US" sz="2300" kern="1200" dirty="0"/>
        </a:p>
      </dsp:txBody>
      <dsp:txXfrm>
        <a:off x="26930" y="3164924"/>
        <a:ext cx="10461740" cy="497795"/>
      </dsp:txXfrm>
    </dsp:sp>
    <dsp:sp modelId="{39F27C62-27E9-4645-9118-CCB6CEDF98C0}">
      <dsp:nvSpPr>
        <dsp:cNvPr id="0" name=""/>
        <dsp:cNvSpPr/>
      </dsp:nvSpPr>
      <dsp:spPr>
        <a:xfrm>
          <a:off x="0" y="3755889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300" b="1" kern="1200"/>
            <a:t>4. Comidas Típicas</a:t>
          </a:r>
          <a:endParaRPr lang="en-US" sz="2300" kern="1200"/>
        </a:p>
      </dsp:txBody>
      <dsp:txXfrm>
        <a:off x="26930" y="3782819"/>
        <a:ext cx="10461740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8AEB7-3ED3-41BB-AB67-8DD04B130530}" type="datetimeFigureOut">
              <a:rPr lang="pt-PT" smtClean="0"/>
              <a:t>22-06-2024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E4B82-2432-4EE9-AAD1-27073A233F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57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E4B82-2432-4EE9-AAD1-27073A233F3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931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FC98-67E9-4077-8AC8-C22D677597CD}" type="datetimeFigureOut">
              <a:rPr lang="pt-PT" smtClean="0"/>
              <a:t>22-06-2024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F27D1DE-2475-420C-A03F-E2EC34CCEC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528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FC98-67E9-4077-8AC8-C22D677597CD}" type="datetimeFigureOut">
              <a:rPr lang="pt-PT" smtClean="0"/>
              <a:t>22-06-2024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27D1DE-2475-420C-A03F-E2EC34CCEC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534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FC98-67E9-4077-8AC8-C22D677597CD}" type="datetimeFigureOut">
              <a:rPr lang="pt-PT" smtClean="0"/>
              <a:t>22-06-2024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27D1DE-2475-420C-A03F-E2EC34CCECD3}" type="slidenum">
              <a:rPr lang="pt-PT" smtClean="0"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604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FC98-67E9-4077-8AC8-C22D677597CD}" type="datetimeFigureOut">
              <a:rPr lang="pt-PT" smtClean="0"/>
              <a:t>22-06-2024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27D1DE-2475-420C-A03F-E2EC34CCEC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6258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FC98-67E9-4077-8AC8-C22D677597CD}" type="datetimeFigureOut">
              <a:rPr lang="pt-PT" smtClean="0"/>
              <a:t>22-06-2024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27D1DE-2475-420C-A03F-E2EC34CCECD3}" type="slidenum">
              <a:rPr lang="pt-PT" smtClean="0"/>
              <a:t>‹nº›</a:t>
            </a:fld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2059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FC98-67E9-4077-8AC8-C22D677597CD}" type="datetimeFigureOut">
              <a:rPr lang="pt-PT" smtClean="0"/>
              <a:t>22-06-2024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27D1DE-2475-420C-A03F-E2EC34CCEC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537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FC98-67E9-4077-8AC8-C22D677597CD}" type="datetimeFigureOut">
              <a:rPr lang="pt-PT" smtClean="0"/>
              <a:t>22-06-2024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D1DE-2475-420C-A03F-E2EC34CCEC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6693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FC98-67E9-4077-8AC8-C22D677597CD}" type="datetimeFigureOut">
              <a:rPr lang="pt-PT" smtClean="0"/>
              <a:t>22-06-2024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D1DE-2475-420C-A03F-E2EC34CCEC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149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FC98-67E9-4077-8AC8-C22D677597CD}" type="datetimeFigureOut">
              <a:rPr lang="pt-PT" smtClean="0"/>
              <a:t>22-06-2024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D1DE-2475-420C-A03F-E2EC34CCEC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295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FC98-67E9-4077-8AC8-C22D677597CD}" type="datetimeFigureOut">
              <a:rPr lang="pt-PT" smtClean="0"/>
              <a:t>22-06-2024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27D1DE-2475-420C-A03F-E2EC34CCEC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895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FC98-67E9-4077-8AC8-C22D677597CD}" type="datetimeFigureOut">
              <a:rPr lang="pt-PT" smtClean="0"/>
              <a:t>22-06-2024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27D1DE-2475-420C-A03F-E2EC34CCEC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2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FC98-67E9-4077-8AC8-C22D677597CD}" type="datetimeFigureOut">
              <a:rPr lang="pt-PT" smtClean="0"/>
              <a:t>22-06-2024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27D1DE-2475-420C-A03F-E2EC34CCEC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288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FC98-67E9-4077-8AC8-C22D677597CD}" type="datetimeFigureOut">
              <a:rPr lang="pt-PT" smtClean="0"/>
              <a:t>22-06-2024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D1DE-2475-420C-A03F-E2EC34CCEC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717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FC98-67E9-4077-8AC8-C22D677597CD}" type="datetimeFigureOut">
              <a:rPr lang="pt-PT" smtClean="0"/>
              <a:t>22-06-2024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D1DE-2475-420C-A03F-E2EC34CCEC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820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FC98-67E9-4077-8AC8-C22D677597CD}" type="datetimeFigureOut">
              <a:rPr lang="pt-PT" smtClean="0"/>
              <a:t>22-06-2024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D1DE-2475-420C-A03F-E2EC34CCEC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77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FC98-67E9-4077-8AC8-C22D677597CD}" type="datetimeFigureOut">
              <a:rPr lang="pt-PT" smtClean="0"/>
              <a:t>22-06-2024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27D1DE-2475-420C-A03F-E2EC34CCEC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550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3FC98-67E9-4077-8AC8-C22D677597CD}" type="datetimeFigureOut">
              <a:rPr lang="pt-PT" smtClean="0"/>
              <a:t>22-06-2024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F27D1DE-2475-420C-A03F-E2EC34CCECD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177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4B1C5-21AC-E23F-026F-3A24BE7DF8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/>
              <a:t>Santos Populares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FF8AF7-3A3A-D25A-DA42-5CCB06C04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657927"/>
          </a:xfrm>
        </p:spPr>
        <p:txBody>
          <a:bodyPr>
            <a:normAutofit fontScale="25000" lnSpcReduction="20000"/>
          </a:bodyPr>
          <a:lstStyle/>
          <a:p>
            <a:r>
              <a:rPr lang="pt-PT" sz="11200" dirty="0"/>
              <a:t>Mês de junho</a:t>
            </a:r>
          </a:p>
          <a:p>
            <a:endParaRPr lang="pt-PT" dirty="0"/>
          </a:p>
          <a:p>
            <a:pPr algn="r"/>
            <a:r>
              <a:rPr lang="pt-PT" sz="4300" dirty="0"/>
              <a:t>Ana Cristina Costa</a:t>
            </a:r>
          </a:p>
          <a:p>
            <a:pPr algn="r"/>
            <a:r>
              <a:rPr lang="pt-PT" sz="4300" dirty="0"/>
              <a:t>Cláudia Ribeiro</a:t>
            </a:r>
          </a:p>
          <a:p>
            <a:pPr algn="r"/>
            <a:r>
              <a:rPr lang="pt-PT" sz="4300" dirty="0"/>
              <a:t>Fátima Vieira</a:t>
            </a:r>
          </a:p>
          <a:p>
            <a:pPr algn="r"/>
            <a:r>
              <a:rPr lang="pt-PT" sz="4300" dirty="0"/>
              <a:t>Natália Terroso</a:t>
            </a:r>
          </a:p>
        </p:txBody>
      </p:sp>
    </p:spTree>
    <p:extLst>
      <p:ext uri="{BB962C8B-B14F-4D97-AF65-F5344CB8AC3E}">
        <p14:creationId xmlns:p14="http://schemas.microsoft.com/office/powerpoint/2010/main" val="403425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D0F6B-8EB1-5626-A362-E3155B8B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99395"/>
            <a:ext cx="10515600" cy="1316491"/>
          </a:xfrm>
        </p:spPr>
        <p:txBody>
          <a:bodyPr/>
          <a:lstStyle/>
          <a:p>
            <a:r>
              <a:rPr lang="pt-PT" b="1"/>
              <a:t>ÍNDICE</a:t>
            </a:r>
            <a:endParaRPr lang="pt-PT" b="1" dirty="0"/>
          </a:p>
        </p:txBody>
      </p:sp>
      <p:graphicFrame>
        <p:nvGraphicFramePr>
          <p:cNvPr id="5" name="Marcador de Posição do Texto 2">
            <a:extLst>
              <a:ext uri="{FF2B5EF4-FFF2-40B4-BE49-F238E27FC236}">
                <a16:creationId xmlns:a16="http://schemas.microsoft.com/office/drawing/2014/main" id="{C701A189-3CB7-6359-D729-A347C6482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9825154"/>
              </p:ext>
            </p:extLst>
          </p:nvPr>
        </p:nvGraphicFramePr>
        <p:xfrm>
          <a:off x="838200" y="2168106"/>
          <a:ext cx="10515600" cy="435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942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29070-A0BB-4B35-FC44-B42F0B21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FESTAS DE SANTO ANTÓNIO – LISBOA</a:t>
            </a:r>
            <a:br>
              <a:rPr lang="en-US" sz="2000" b="1" dirty="0"/>
            </a:br>
            <a:br>
              <a:rPr lang="en-US" sz="2000" b="1" dirty="0"/>
            </a:br>
            <a:endParaRPr lang="en-US" sz="20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FF4929-5AAC-7487-F7AB-E98BFE9CB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de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junho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Marcador de Posição de Conteúdo 3" descr="Imagem de Santo António">
            <a:extLst>
              <a:ext uri="{FF2B5EF4-FFF2-40B4-BE49-F238E27FC236}">
                <a16:creationId xmlns:a16="http://schemas.microsoft.com/office/drawing/2014/main" id="{E8EE5F2D-75B5-4B5F-0C55-F6322DB5B0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" r="5901"/>
          <a:stretch/>
        </p:blipFill>
        <p:spPr bwMode="auto">
          <a:xfrm>
            <a:off x="6091916" y="10"/>
            <a:ext cx="6100084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0360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9BFB1-4BFE-1AF7-8716-E34844DA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32" y="867092"/>
            <a:ext cx="10515600" cy="571317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36DFB4-5426-B0F0-AB67-97835C5F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143" y="1919968"/>
            <a:ext cx="10932886" cy="4351338"/>
          </a:xfrm>
        </p:spPr>
        <p:txBody>
          <a:bodyPr/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               </a:t>
            </a:r>
            <a:r>
              <a:rPr lang="pt-PT" b="1" dirty="0"/>
              <a:t>CASAMENTOS                                    MARCHAS                                        FOGO</a:t>
            </a:r>
          </a:p>
          <a:p>
            <a:pPr marL="0" indent="0">
              <a:buNone/>
            </a:pPr>
            <a:r>
              <a:rPr lang="pt-PT" b="1" dirty="0"/>
              <a:t>                                                                                                                                  ARTIFÍCIO                     </a:t>
            </a:r>
          </a:p>
        </p:txBody>
      </p:sp>
      <p:pic>
        <p:nvPicPr>
          <p:cNvPr id="4" name="Imagem 3" descr="Casamentos de Santo António 2022 | EGEAC Cultura em Lisboa.">
            <a:extLst>
              <a:ext uri="{FF2B5EF4-FFF2-40B4-BE49-F238E27FC236}">
                <a16:creationId xmlns:a16="http://schemas.microsoft.com/office/drawing/2014/main" id="{09615D58-565E-0BF5-8D0D-958AC196F3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77" y="3378200"/>
            <a:ext cx="3124200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Marchas de Santo António em Lisboa. Ganhou a Bica - Renascença">
            <a:extLst>
              <a:ext uri="{FF2B5EF4-FFF2-40B4-BE49-F238E27FC236}">
                <a16:creationId xmlns:a16="http://schemas.microsoft.com/office/drawing/2014/main" id="{671A6E2E-10F7-FD74-BF72-5AD2E5949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10" y="3403600"/>
            <a:ext cx="3347720" cy="231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ogo de artifício: onde ver em Lisboa?">
            <a:extLst>
              <a:ext uri="{FF2B5EF4-FFF2-40B4-BE49-F238E27FC236}">
                <a16:creationId xmlns:a16="http://schemas.microsoft.com/office/drawing/2014/main" id="{FCEEA970-0884-81DD-C7E0-37A4946E0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850" y="3429000"/>
            <a:ext cx="3055759" cy="22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DF85A42-EEC7-372E-3A2B-E8FD20562230}"/>
              </a:ext>
            </a:extLst>
          </p:cNvPr>
          <p:cNvSpPr txBox="1"/>
          <p:nvPr/>
        </p:nvSpPr>
        <p:spPr>
          <a:xfrm>
            <a:off x="1567543" y="914127"/>
            <a:ext cx="4252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latin typeface="Calibri" panose="020F0502020204030204" pitchFamily="34" charset="0"/>
                <a:cs typeface="Calibri" panose="020F0502020204030204" pitchFamily="34" charset="0"/>
              </a:rPr>
              <a:t>TRADIÇÕES</a:t>
            </a:r>
          </a:p>
        </p:txBody>
      </p:sp>
    </p:spTree>
    <p:extLst>
      <p:ext uri="{BB962C8B-B14F-4D97-AF65-F5344CB8AC3E}">
        <p14:creationId xmlns:p14="http://schemas.microsoft.com/office/powerpoint/2010/main" val="4136667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29070-A0BB-4B35-FC44-B42F0B21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pt-PT" sz="3200" b="1" dirty="0">
                <a:latin typeface="Calibri" panose="020F0502020204030204" pitchFamily="34" charset="0"/>
                <a:cs typeface="Calibri" panose="020F0502020204030204" pitchFamily="34" charset="0"/>
              </a:rPr>
              <a:t>FESTAS DE SÃO JOÃO - PORTO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A9D279-6A76-2092-EB49-BFCD834BE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de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junho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Marcador de Posição de Conteúdo 5" descr="Imagem de São João">
            <a:extLst>
              <a:ext uri="{FF2B5EF4-FFF2-40B4-BE49-F238E27FC236}">
                <a16:creationId xmlns:a16="http://schemas.microsoft.com/office/drawing/2014/main" id="{24CD18F2-9334-06C3-20E7-AB4D75BD2C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6513" b="3"/>
          <a:stretch/>
        </p:blipFill>
        <p:spPr bwMode="auto">
          <a:xfrm>
            <a:off x="6091916" y="10"/>
            <a:ext cx="6100084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6033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9BFB1-4BFE-1AF7-8716-E34844DA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32" y="867092"/>
            <a:ext cx="10515600" cy="571317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36DFB4-5426-B0F0-AB67-97835C5F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85" y="1854654"/>
            <a:ext cx="11216872" cy="4351338"/>
          </a:xfrm>
        </p:spPr>
        <p:txBody>
          <a:bodyPr/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                      </a:t>
            </a:r>
            <a:r>
              <a:rPr lang="pt-PT" b="1" dirty="0"/>
              <a:t>CASCATAS</a:t>
            </a:r>
            <a:r>
              <a:rPr lang="pt-PT" dirty="0"/>
              <a:t>                                     </a:t>
            </a:r>
            <a:r>
              <a:rPr lang="pt-PT" b="1" dirty="0"/>
              <a:t>MARCHAS</a:t>
            </a:r>
            <a:r>
              <a:rPr lang="pt-PT" dirty="0"/>
              <a:t>                                            </a:t>
            </a:r>
            <a:r>
              <a:rPr lang="pt-PT" b="1" dirty="0"/>
              <a:t>FOGO</a:t>
            </a:r>
          </a:p>
          <a:p>
            <a:pPr marL="0" indent="0">
              <a:buNone/>
            </a:pPr>
            <a:r>
              <a:rPr lang="pt-PT" b="1" dirty="0"/>
              <a:t>                                                                                                                                         ARTIFÍCIO                   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F85A42-EEC7-372E-3A2B-E8FD20562230}"/>
              </a:ext>
            </a:extLst>
          </p:cNvPr>
          <p:cNvSpPr txBox="1"/>
          <p:nvPr/>
        </p:nvSpPr>
        <p:spPr>
          <a:xfrm>
            <a:off x="1428700" y="877090"/>
            <a:ext cx="4252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latin typeface="Calibri" panose="020F0502020204030204" pitchFamily="34" charset="0"/>
                <a:cs typeface="Calibri" panose="020F0502020204030204" pitchFamily="34" charset="0"/>
              </a:rPr>
              <a:t>TRADIÇÕES:</a:t>
            </a:r>
          </a:p>
        </p:txBody>
      </p:sp>
      <p:pic>
        <p:nvPicPr>
          <p:cNvPr id="6" name="Imagem 5" descr="São João: arraiais e cascatas a não perder no Porto">
            <a:extLst>
              <a:ext uri="{FF2B5EF4-FFF2-40B4-BE49-F238E27FC236}">
                <a16:creationId xmlns:a16="http://schemas.microsoft.com/office/drawing/2014/main" id="{4502A0EE-A518-6056-268A-18B8C381F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72" y="3680958"/>
            <a:ext cx="3014385" cy="200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Marchas de São João voltam a animar Vila Nova de Gaia">
            <a:extLst>
              <a:ext uri="{FF2B5EF4-FFF2-40B4-BE49-F238E27FC236}">
                <a16:creationId xmlns:a16="http://schemas.microsoft.com/office/drawing/2014/main" id="{6FFB82E1-6555-A761-5A8E-CF0E3D2AC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36" y="3659024"/>
            <a:ext cx="2971800" cy="203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Ponte Luís I vai voltar a receber fogo de artifício na noite de São João –  NiT">
            <a:extLst>
              <a:ext uri="{FF2B5EF4-FFF2-40B4-BE49-F238E27FC236}">
                <a16:creationId xmlns:a16="http://schemas.microsoft.com/office/drawing/2014/main" id="{B841DD98-AAAD-6526-D3B6-B3EE9ED1A8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15" y="3680958"/>
            <a:ext cx="3007360" cy="203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5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29070-A0BB-4B35-FC44-B42F0B21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pt-PT" sz="3200" b="1">
                <a:latin typeface="Calibri" panose="020F0502020204030204" pitchFamily="34" charset="0"/>
                <a:cs typeface="Calibri" panose="020F0502020204030204" pitchFamily="34" charset="0"/>
              </a:rPr>
              <a:t>FESTAS DE SÃO PEDRO – PÓVOA DE VARZIM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4CB4D0-1C83-91F0-2029-CC3E19DD9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de </a:t>
            </a:r>
            <a:r>
              <a:rPr lang="en-US" sz="3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junho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Marcador de Posição de Conteúdo 4" descr="São Pedro">
            <a:extLst>
              <a:ext uri="{FF2B5EF4-FFF2-40B4-BE49-F238E27FC236}">
                <a16:creationId xmlns:a16="http://schemas.microsoft.com/office/drawing/2014/main" id="{CF694723-F35D-0D22-16C7-3220D69700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r="2651"/>
          <a:stretch/>
        </p:blipFill>
        <p:spPr bwMode="auto">
          <a:xfrm>
            <a:off x="6091916" y="10"/>
            <a:ext cx="6100084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1285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9BFB1-4BFE-1AF7-8716-E34844DA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032" y="867092"/>
            <a:ext cx="10515600" cy="571317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536DFB4-5426-B0F0-AB67-97835C5F8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84" y="1854654"/>
            <a:ext cx="11432047" cy="4351338"/>
          </a:xfrm>
        </p:spPr>
        <p:txBody>
          <a:bodyPr/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                  </a:t>
            </a:r>
            <a:r>
              <a:rPr lang="pt-PT" b="1" dirty="0"/>
              <a:t>BAIRROS</a:t>
            </a:r>
            <a:r>
              <a:rPr lang="pt-PT" dirty="0"/>
              <a:t>                                               </a:t>
            </a:r>
            <a:r>
              <a:rPr lang="pt-PT" b="1" dirty="0"/>
              <a:t>RUSGAS</a:t>
            </a:r>
            <a:r>
              <a:rPr lang="pt-PT" dirty="0"/>
              <a:t>                                                </a:t>
            </a:r>
            <a:r>
              <a:rPr lang="pt-PT" b="1" dirty="0"/>
              <a:t>FOGO</a:t>
            </a:r>
          </a:p>
          <a:p>
            <a:pPr marL="0" indent="0">
              <a:buNone/>
            </a:pPr>
            <a:r>
              <a:rPr lang="pt-PT" b="1" dirty="0"/>
              <a:t>                                                                                                                                           ARTIFÍCIO                    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F85A42-EEC7-372E-3A2B-E8FD20562230}"/>
              </a:ext>
            </a:extLst>
          </p:cNvPr>
          <p:cNvSpPr txBox="1"/>
          <p:nvPr/>
        </p:nvSpPr>
        <p:spPr>
          <a:xfrm>
            <a:off x="1428700" y="877090"/>
            <a:ext cx="4252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latin typeface="Calibri" panose="020F0502020204030204" pitchFamily="34" charset="0"/>
                <a:cs typeface="Calibri" panose="020F0502020204030204" pitchFamily="34" charset="0"/>
              </a:rPr>
              <a:t>TRADIÇÕES:</a:t>
            </a:r>
          </a:p>
        </p:txBody>
      </p:sp>
      <p:pic>
        <p:nvPicPr>
          <p:cNvPr id="4" name="Imagem 3" descr="Viva São Pedro, Viva a Póvoa de Varzim! - C.M. da Póvoa de Varzim">
            <a:extLst>
              <a:ext uri="{FF2B5EF4-FFF2-40B4-BE49-F238E27FC236}">
                <a16:creationId xmlns:a16="http://schemas.microsoft.com/office/drawing/2014/main" id="{4B16F9A7-73B2-D6C6-5772-D21BE7505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69" y="3511330"/>
            <a:ext cx="2863215" cy="192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As Rusgas São o Brilho Maior do Cortejo Luminoso | Voz da Póvoa">
            <a:extLst>
              <a:ext uri="{FF2B5EF4-FFF2-40B4-BE49-F238E27FC236}">
                <a16:creationId xmlns:a16="http://schemas.microsoft.com/office/drawing/2014/main" id="{7C4E13C2-D9FB-0189-E3C8-A7C1941F94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45" y="3428999"/>
            <a:ext cx="3014345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estas Populares em honra de São Pedro começam dia 25 de junho na Póvoa de  Varzim • Jornal Renovação">
            <a:extLst>
              <a:ext uri="{FF2B5EF4-FFF2-40B4-BE49-F238E27FC236}">
                <a16:creationId xmlns:a16="http://schemas.microsoft.com/office/drawing/2014/main" id="{65F4821D-91E5-2D80-D754-F4CEC01B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1" y="3428999"/>
            <a:ext cx="31940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40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F2780DFF-3AF5-4F60-B2A3-AA766AD8B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32" name="Freeform 11">
              <a:extLst>
                <a:ext uri="{FF2B5EF4-FFF2-40B4-BE49-F238E27FC236}">
                  <a16:creationId xmlns:a16="http://schemas.microsoft.com/office/drawing/2014/main" id="{1C79324C-CB0A-40CA-AE77-7CFA131A7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33" name="Freeform 12">
              <a:extLst>
                <a:ext uri="{FF2B5EF4-FFF2-40B4-BE49-F238E27FC236}">
                  <a16:creationId xmlns:a16="http://schemas.microsoft.com/office/drawing/2014/main" id="{FE6F32A9-AD07-4A53-BA89-05D8AC1EB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34" name="Freeform 13">
              <a:extLst>
                <a:ext uri="{FF2B5EF4-FFF2-40B4-BE49-F238E27FC236}">
                  <a16:creationId xmlns:a16="http://schemas.microsoft.com/office/drawing/2014/main" id="{BF108F4A-C3A5-42B2-9D7B-10D92D15C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8254BB4A-F14E-4DE6-94AE-370119897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37BE596F-4E67-44BA-99D0-37A64771F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9A48CE8A-2735-4764-AF04-D7679A305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7058C06C-28D8-4334-83E0-AEA77C4AF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530C5090-5A77-4DFC-8CDA-D6E2576AC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57EC1ECF-618E-4B07-B823-11316CE52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7C8B4CFB-E7F6-4A2B-AA5B-CB910D23A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id="{EBEADD2C-CA66-41C5-8622-31212959D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3CE06860-DDC5-4FC7-97D7-795F9CA9B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BDA041F5-FB91-4FE3-8309-30F32C6A4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46" name="Freeform 27">
              <a:extLst>
                <a:ext uri="{FF2B5EF4-FFF2-40B4-BE49-F238E27FC236}">
                  <a16:creationId xmlns:a16="http://schemas.microsoft.com/office/drawing/2014/main" id="{17D7CDD7-7A0A-4EBD-A35A-5C77175F6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7" name="Freeform 28">
              <a:extLst>
                <a:ext uri="{FF2B5EF4-FFF2-40B4-BE49-F238E27FC236}">
                  <a16:creationId xmlns:a16="http://schemas.microsoft.com/office/drawing/2014/main" id="{3535804A-BB84-44EB-9712-B96D7AEB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8" name="Freeform 29">
              <a:extLst>
                <a:ext uri="{FF2B5EF4-FFF2-40B4-BE49-F238E27FC236}">
                  <a16:creationId xmlns:a16="http://schemas.microsoft.com/office/drawing/2014/main" id="{2EA058FC-BE7B-40CC-A63E-8E646238F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9" name="Freeform 30">
              <a:extLst>
                <a:ext uri="{FF2B5EF4-FFF2-40B4-BE49-F238E27FC236}">
                  <a16:creationId xmlns:a16="http://schemas.microsoft.com/office/drawing/2014/main" id="{0E8271EE-FB1E-459E-8E94-991CB5383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0" name="Freeform 31">
              <a:extLst>
                <a:ext uri="{FF2B5EF4-FFF2-40B4-BE49-F238E27FC236}">
                  <a16:creationId xmlns:a16="http://schemas.microsoft.com/office/drawing/2014/main" id="{928D4994-0177-4E02-B988-4786CF3B7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1" name="Freeform 32">
              <a:extLst>
                <a:ext uri="{FF2B5EF4-FFF2-40B4-BE49-F238E27FC236}">
                  <a16:creationId xmlns:a16="http://schemas.microsoft.com/office/drawing/2014/main" id="{3A3FF466-04BF-4F8D-88E1-98C1A2CC7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2" name="Freeform 33">
              <a:extLst>
                <a:ext uri="{FF2B5EF4-FFF2-40B4-BE49-F238E27FC236}">
                  <a16:creationId xmlns:a16="http://schemas.microsoft.com/office/drawing/2014/main" id="{2513E60D-9026-4A28-8D6E-03593D3A4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3" name="Freeform 34">
              <a:extLst>
                <a:ext uri="{FF2B5EF4-FFF2-40B4-BE49-F238E27FC236}">
                  <a16:creationId xmlns:a16="http://schemas.microsoft.com/office/drawing/2014/main" id="{49D0D017-FE95-4B99-AD82-BE697DF1B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4" name="Freeform 35">
              <a:extLst>
                <a:ext uri="{FF2B5EF4-FFF2-40B4-BE49-F238E27FC236}">
                  <a16:creationId xmlns:a16="http://schemas.microsoft.com/office/drawing/2014/main" id="{299ACBF5-2856-4022-AA4D-9E8F3998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5" name="Freeform 36">
              <a:extLst>
                <a:ext uri="{FF2B5EF4-FFF2-40B4-BE49-F238E27FC236}">
                  <a16:creationId xmlns:a16="http://schemas.microsoft.com/office/drawing/2014/main" id="{6A150E2E-4FA2-4D3C-9FDD-E0ECFC801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6" name="Freeform 37">
              <a:extLst>
                <a:ext uri="{FF2B5EF4-FFF2-40B4-BE49-F238E27FC236}">
                  <a16:creationId xmlns:a16="http://schemas.microsoft.com/office/drawing/2014/main" id="{00FF753A-252D-49AB-AE93-D92EBB4BFB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7" name="Freeform 38">
              <a:extLst>
                <a:ext uri="{FF2B5EF4-FFF2-40B4-BE49-F238E27FC236}">
                  <a16:creationId xmlns:a16="http://schemas.microsoft.com/office/drawing/2014/main" id="{8F689818-FACD-466B-B41E-51BA779D2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57041BDD-619A-42E7-9D5B-D932A5FDF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061" name="Freeform 6">
            <a:extLst>
              <a:ext uri="{FF2B5EF4-FFF2-40B4-BE49-F238E27FC236}">
                <a16:creationId xmlns:a16="http://schemas.microsoft.com/office/drawing/2014/main" id="{439A26EA-7B06-4DFE-8108-86B3ED144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6AD9C2-E65F-DFF4-DCEE-D1C34222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860" y="1140742"/>
            <a:ext cx="8915399" cy="8234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 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CALDO VERDE        SARDINHA </a:t>
            </a:r>
            <a: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ASSADA             BIFANA</a:t>
            </a:r>
            <a:endParaRPr lang="en-US" sz="44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A2FE47-3040-E1CA-F9CD-4B91401B3107}"/>
              </a:ext>
            </a:extLst>
          </p:cNvPr>
          <p:cNvSpPr txBox="1"/>
          <p:nvPr/>
        </p:nvSpPr>
        <p:spPr>
          <a:xfrm>
            <a:off x="-627192" y="699452"/>
            <a:ext cx="8915399" cy="5227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COMIDAS TÍPICAS </a:t>
            </a:r>
          </a:p>
        </p:txBody>
      </p:sp>
      <p:pic>
        <p:nvPicPr>
          <p:cNvPr id="5" name="Imagem 4" descr="Caldo Verde | Especial Santos Populares">
            <a:extLst>
              <a:ext uri="{FF2B5EF4-FFF2-40B4-BE49-F238E27FC236}">
                <a16:creationId xmlns:a16="http://schemas.microsoft.com/office/drawing/2014/main" id="{815F24BF-01E6-86A6-3734-D299CA5B9D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 r="40800" b="-2"/>
          <a:stretch/>
        </p:blipFill>
        <p:spPr bwMode="auto">
          <a:xfrm>
            <a:off x="2163860" y="2302170"/>
            <a:ext cx="2858604" cy="3854971"/>
          </a:xfrm>
          <a:prstGeom prst="rect">
            <a:avLst/>
          </a:prstGeom>
          <a:noFill/>
        </p:spPr>
      </p:pic>
      <p:pic>
        <p:nvPicPr>
          <p:cNvPr id="4" name="Marcador de Posição de Conteúdo 3" descr="Santos populares: as melhores tascas para comer sardinhas assadas">
            <a:extLst>
              <a:ext uri="{FF2B5EF4-FFF2-40B4-BE49-F238E27FC236}">
                <a16:creationId xmlns:a16="http://schemas.microsoft.com/office/drawing/2014/main" id="{DE2E6639-AE9F-C106-C406-03EA6A221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5" r="28621"/>
          <a:stretch/>
        </p:blipFill>
        <p:spPr bwMode="auto">
          <a:xfrm>
            <a:off x="5411750" y="2286146"/>
            <a:ext cx="2876457" cy="3854971"/>
          </a:xfrm>
          <a:prstGeom prst="rect">
            <a:avLst/>
          </a:prstGeom>
          <a:noFill/>
        </p:spPr>
      </p:pic>
      <p:pic>
        <p:nvPicPr>
          <p:cNvPr id="1026" name="Picture 2" descr="Bifanas no pão">
            <a:extLst>
              <a:ext uri="{FF2B5EF4-FFF2-40B4-BE49-F238E27FC236}">
                <a16:creationId xmlns:a16="http://schemas.microsoft.com/office/drawing/2014/main" id="{A2237931-FA6A-7BE0-0516-23B6739D0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4" r="34695" b="-2"/>
          <a:stretch/>
        </p:blipFill>
        <p:spPr bwMode="auto">
          <a:xfrm>
            <a:off x="8677493" y="2302169"/>
            <a:ext cx="2876457" cy="385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38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aste">
  <a:themeElements>
    <a:clrScheme name="Hast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Has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113</Words>
  <Application>Microsoft Office PowerPoint</Application>
  <PresentationFormat>Ecrã Panorâmico</PresentationFormat>
  <Paragraphs>39</Paragraphs>
  <Slides>9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Century Gothic</vt:lpstr>
      <vt:lpstr>Wingdings 3</vt:lpstr>
      <vt:lpstr>Haste</vt:lpstr>
      <vt:lpstr>Santos Populares</vt:lpstr>
      <vt:lpstr>ÍNDICE</vt:lpstr>
      <vt:lpstr>FESTAS DE SANTO ANTÓNIO – LISBOA  </vt:lpstr>
      <vt:lpstr> </vt:lpstr>
      <vt:lpstr>FESTAS DE SÃO JOÃO - PORTO</vt:lpstr>
      <vt:lpstr> </vt:lpstr>
      <vt:lpstr>FESTAS DE SÃO PEDRO – PÓVOA DE VARZIM</vt:lpstr>
      <vt:lpstr> </vt:lpstr>
      <vt:lpstr>   CALDO VERDE        SARDINHA ASSADA             BIFANA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Cláudia Ribeiro</dc:creator>
  <cp:lastModifiedBy>Cláudia Ribeiro</cp:lastModifiedBy>
  <cp:revision>6</cp:revision>
  <dcterms:created xsi:type="dcterms:W3CDTF">2024-06-15T14:49:49Z</dcterms:created>
  <dcterms:modified xsi:type="dcterms:W3CDTF">2024-06-22T09:52:34Z</dcterms:modified>
</cp:coreProperties>
</file>